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88" r:id="rId2"/>
    <p:sldId id="262" r:id="rId3"/>
    <p:sldId id="265" r:id="rId4"/>
    <p:sldId id="270" r:id="rId5"/>
    <p:sldId id="276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E0A3E7-3D96-486C-83F7-3BF51CFDE76D}">
          <p14:sldIdLst>
            <p14:sldId id="288"/>
            <p14:sldId id="262"/>
            <p14:sldId id="265"/>
            <p14:sldId id="270"/>
            <p14:sldId id="276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3446-727A-4323-A521-277158109B5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57912-A889-4059-8B03-0641609F6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57912-A889-4059-8B03-0641609F68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32837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Презентация –сопровождение</a:t>
            </a:r>
          </a:p>
          <a:p>
            <a:pPr algn="ctr"/>
            <a:r>
              <a:rPr lang="ru-RU" sz="2800" dirty="0"/>
              <a:t>к</a:t>
            </a:r>
            <a:r>
              <a:rPr lang="ru-RU" sz="2800" dirty="0" smtClean="0"/>
              <a:t> театрализованному представлению</a:t>
            </a:r>
          </a:p>
          <a:p>
            <a:pPr algn="ctr"/>
            <a:r>
              <a:rPr lang="ru-RU" sz="2800" dirty="0" smtClean="0"/>
              <a:t> про Красную Шапочку</a:t>
            </a:r>
          </a:p>
          <a:p>
            <a:pPr algn="ctr"/>
            <a:r>
              <a:rPr lang="ru-RU" sz="2800" dirty="0" smtClean="0"/>
              <a:t>«Весенняя </a:t>
            </a:r>
            <a:r>
              <a:rPr lang="ru-RU" sz="2800" smtClean="0"/>
              <a:t>сказка».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962673"/>
            <a:ext cx="4025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подготовили:</a:t>
            </a:r>
          </a:p>
          <a:p>
            <a:r>
              <a:rPr lang="ru-RU" dirty="0" err="1" smtClean="0"/>
              <a:t>Будаева</a:t>
            </a:r>
            <a:r>
              <a:rPr lang="ru-RU" dirty="0" smtClean="0"/>
              <a:t> Л.Н., воспитатель;</a:t>
            </a:r>
          </a:p>
          <a:p>
            <a:r>
              <a:rPr lang="ru-RU" dirty="0" err="1" smtClean="0"/>
              <a:t>Лаксуй</a:t>
            </a:r>
            <a:r>
              <a:rPr lang="ru-RU" dirty="0" smtClean="0"/>
              <a:t> М.Б., студентка НУРМК, 4 курс.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1401" y="6454198"/>
            <a:ext cx="1960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г</a:t>
            </a:r>
            <a:r>
              <a:rPr lang="ru-RU" sz="1200" dirty="0" smtClean="0"/>
              <a:t>. Новый Уренгой, 2015год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238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agadka6\Desktop\красная шапочка\98025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39" y="404664"/>
            <a:ext cx="808939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gadka6\Desktop\красная шапочка\d0f362402985f9212d5a52fb19fc11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015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agadka6\Desktop\красная шапочка\berez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522944"/>
            <a:ext cx="3122781" cy="428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 descr="C:\Users\zagadka6\Desktop\красная шапочка\1269289988_85c1e243ae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026573" cy="482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5252"/>
            <a:ext cx="240680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:\Users\zagadka6\Desktop\красная шапочка\vesennie-cve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6472" y="2204864"/>
            <a:ext cx="2880320" cy="330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62835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90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agadka6\Desktop\красная шапочка\frogs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068" y="1069560"/>
            <a:ext cx="5174421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zagadka6\Desktop\красная шапочка\Красная Шап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527262" cy="500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69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522</TotalTime>
  <Words>38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zagadka6</dc:creator>
  <cp:lastModifiedBy>zagadka6</cp:lastModifiedBy>
  <cp:revision>68</cp:revision>
  <dcterms:created xsi:type="dcterms:W3CDTF">2015-03-23T11:29:59Z</dcterms:created>
  <dcterms:modified xsi:type="dcterms:W3CDTF">2015-04-16T11:41:02Z</dcterms:modified>
</cp:coreProperties>
</file>