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D8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74DA4-03EC-4C0F-A9B6-8F62B6491FA0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EC31CB-208A-4334-B74D-CEF04149C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E4312-45F9-4EEA-A428-1CEE80F29F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674A2-D2B6-43D8-BD22-8BCC93BD96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D907-5697-49FF-81A1-98EF03BDC1D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0A5C-22D5-442A-8436-10EECBDE1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E0F7-F92E-49AF-B18B-35B5DF6E791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3F3D-48F8-4154-9D86-CFEBEBF68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0D8-E2E2-4529-948C-2C15CBBB2CB5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02F4-A4CB-4B0E-B758-F3BEA507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439B3C-10FC-4EEE-9B60-BC2164E50E67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FB639-2108-41C9-A7E1-B2063B749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8DE-685E-4F6F-9BEA-677C9D611242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9137-DA72-42C2-AFE3-934EE3879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48AA-B420-4690-B579-CD6F812C17D4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CAFA-1E60-42F7-BE1C-29E3895F2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9D94-8B1A-4A2E-AE40-0ADD08470367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10FF-3349-4AC8-9C71-2FFB6DB6E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29841D-8C63-4A9A-9FB8-987093615301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2F657F-B7B4-43CE-AFE9-B02608C9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0CA2-986A-4286-9D69-107FB676C796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6D3A-D939-48F8-A936-27446A710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2F9D7B-7876-4686-B377-B2E9D3EDAC2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00C159-4ED1-48D0-83F2-A98E926E7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F809E4-951D-4865-870A-5A1032CF7F00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F2FFF-3B29-4323-8F04-3E0A7C714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B02864-22EF-4F41-98BD-7C5281C2E470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9C7129-EDE6-4448-9610-B2EF738A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Под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2133600"/>
            <a:ext cx="5832475" cy="1012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cap="none" dirty="0" smtClean="0">
                <a:solidFill>
                  <a:schemeClr val="tx1"/>
                </a:solidFill>
              </a:rPr>
              <a:t>ТЕМАТИЧЕСКИЙ УРОК</a:t>
            </a:r>
            <a:r>
              <a:rPr lang="ru-RU" sz="3600" cap="none" dirty="0" smtClean="0"/>
              <a:t>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429000"/>
            <a:ext cx="6172200" cy="13716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    «Основы электробезопасности»</a:t>
            </a:r>
          </a:p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      ( 1-3 классы)</a:t>
            </a:r>
          </a:p>
        </p:txBody>
      </p:sp>
      <p:pic>
        <p:nvPicPr>
          <p:cNvPr id="8199" name="Picture 7" descr="в3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486321"/>
            <a:ext cx="2339752" cy="3371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908175" y="0"/>
            <a:ext cx="4824413" cy="796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3024187" cy="1541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1510" name="Picture 6" descr="01621229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974" y="1241376"/>
            <a:ext cx="3974026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ятиугольник 5"/>
          <p:cNvSpPr/>
          <p:nvPr/>
        </p:nvSpPr>
        <p:spPr>
          <a:xfrm>
            <a:off x="0" y="2276475"/>
            <a:ext cx="5508625" cy="20161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i="1">
                <a:solidFill>
                  <a:schemeClr val="tx1"/>
                </a:solidFill>
                <a:latin typeface="Times New Roman" pitchFamily="18" charset="0"/>
              </a:rPr>
              <a:t>ДОМА: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i="1">
                <a:solidFill>
                  <a:schemeClr val="tx1"/>
                </a:solidFill>
              </a:rPr>
              <a:t>Нельзя тянуть вилку из розетки за провод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0511-0709-2016-1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932237" cy="432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лево 5"/>
          <p:cNvSpPr/>
          <p:nvPr/>
        </p:nvSpPr>
        <p:spPr>
          <a:xfrm>
            <a:off x="4356100" y="1268413"/>
            <a:ext cx="5075238" cy="460851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Нельзя браться за провода бытовых электроприборов мокрыми руками!</a:t>
            </a:r>
          </a:p>
        </p:txBody>
      </p:sp>
      <p:sp>
        <p:nvSpPr>
          <p:cNvPr id="2560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187450" y="188913"/>
            <a:ext cx="6562725" cy="581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985862621_foto"/>
          <p:cNvPicPr>
            <a:picLocks noChangeAspect="1" noChangeArrowheads="1"/>
          </p:cNvPicPr>
          <p:nvPr/>
        </p:nvPicPr>
        <p:blipFill>
          <a:blip r:embed="rId3" cstate="print"/>
          <a:srcRect l="23625" r="23220"/>
          <a:stretch>
            <a:fillRect/>
          </a:stretch>
        </p:blipFill>
        <p:spPr bwMode="auto">
          <a:xfrm>
            <a:off x="5903640" y="1556792"/>
            <a:ext cx="324036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Двойная волна 6"/>
          <p:cNvSpPr/>
          <p:nvPr/>
        </p:nvSpPr>
        <p:spPr>
          <a:xfrm>
            <a:off x="0" y="1125538"/>
            <a:ext cx="5724525" cy="482441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НЕЛЬЗЯ ПОЛЬЗОВАТЬСЯ НЕИСПРАВНЫМИ ЭЛЕКТРОПРИБОРАМИ И РАЗБИРАТЬ ИХ ВКЛЮЧЕННЫМИ В РОЗЕТКУ!</a:t>
            </a:r>
            <a:endParaRPr lang="ru-RU" sz="2800" i="1" dirty="0"/>
          </a:p>
        </p:txBody>
      </p:sp>
      <p:sp>
        <p:nvSpPr>
          <p:cNvPr id="26628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6769100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2" name="Picture 6" descr="http://www.moesk.ru/press/dobroeel/pravila/plakat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4281488" cy="414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3" name="Picture 7" descr="plakat21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4203550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абличка 6"/>
          <p:cNvSpPr/>
          <p:nvPr/>
        </p:nvSpPr>
        <p:spPr>
          <a:xfrm>
            <a:off x="1619250" y="0"/>
            <a:ext cx="6048375" cy="22320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На улице: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>
                <a:solidFill>
                  <a:schemeClr val="tx1"/>
                </a:solidFill>
              </a:rPr>
              <a:t>Нельзя залезать на опоры линий электропередачи, подходить к оборванному проводу ближе, чем на 10 метров!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58215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547813" y="260350"/>
            <a:ext cx="5873750" cy="581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  <p:pic>
        <p:nvPicPr>
          <p:cNvPr id="25606" name="Picture 6" descr="Картинка 17 из 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933825"/>
            <a:ext cx="2808287" cy="2463800"/>
          </a:xfrm>
          <a:prstGeom prst="rect">
            <a:avLst/>
          </a:prstGeom>
          <a:solidFill>
            <a:srgbClr val="000000"/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dist="190500" dir="2700000" sy="89999" algn="bl" rotWithShape="0">
              <a:srgbClr val="000000">
                <a:alpha val="39999"/>
              </a:srgbClr>
            </a:outerShdw>
          </a:effectLst>
        </p:spPr>
      </p:pic>
      <p:sp>
        <p:nvSpPr>
          <p:cNvPr id="6" name="Багетная рамка 5"/>
          <p:cNvSpPr/>
          <p:nvPr/>
        </p:nvSpPr>
        <p:spPr>
          <a:xfrm>
            <a:off x="179388" y="1125538"/>
            <a:ext cx="4932362" cy="4176712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НЕЛЬЗЯ РАЗЖИГАТЬ КОСТРЫ, СКЛАДЫВАТЬ ВОСПЛАМЕНЯЮЩИЕСЯ ПРЕДМЕТЫ ПОД ПРОВОДАМИ!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258888" y="0"/>
            <a:ext cx="6408737" cy="6524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  <p:pic>
        <p:nvPicPr>
          <p:cNvPr id="26630" name="Picture 6" descr="Картинка 30 из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408" y="4226438"/>
            <a:ext cx="5779419" cy="244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нутый угол 5"/>
          <p:cNvSpPr/>
          <p:nvPr/>
        </p:nvSpPr>
        <p:spPr>
          <a:xfrm>
            <a:off x="0" y="1125538"/>
            <a:ext cx="5614988" cy="29797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>
                <a:solidFill>
                  <a:schemeClr val="tx1"/>
                </a:solidFill>
              </a:rPr>
              <a:t>Нельзя ловить рыбу вблизи линий электропередачи!</a:t>
            </a:r>
            <a:endParaRPr lang="ru-RU" sz="36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6696075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   Внимание! Электричество опасно!</a:t>
            </a:r>
          </a:p>
        </p:txBody>
      </p:sp>
      <p:pic>
        <p:nvPicPr>
          <p:cNvPr id="27652" name="Picture 2" descr="G:\ФОТО\icon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572000" cy="4493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-323850" y="908050"/>
            <a:ext cx="5472113" cy="5689600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НЕЛЬЗЯ ЗАПУСКАТЬ ВОЗДУШНЫХ ЗМЕЕВ И ПЛАНЕРЫ ВОЗЛЕ ЭНЕРГООБЪЕКТОВ!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Под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6808787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        Внимание! Электричество опасно!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424021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859338" y="1052513"/>
            <a:ext cx="4284662" cy="453707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НЕЛЬЗЯ ЗАБРАСЫВАТЬ КАКИЕ-ЛИБО ПРЕДМЕТЫ НА ПРОВОДА И ТРАНСФОРМАТОРЫ!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6808787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       Внимание! Электричество опасно!</a:t>
            </a:r>
          </a:p>
        </p:txBody>
      </p:sp>
      <p:pic>
        <p:nvPicPr>
          <p:cNvPr id="29701" name="Picture 5" descr="512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886" y="1628800"/>
            <a:ext cx="4010114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право с вырезом 5"/>
          <p:cNvSpPr/>
          <p:nvPr/>
        </p:nvSpPr>
        <p:spPr>
          <a:xfrm>
            <a:off x="-252413" y="1268413"/>
            <a:ext cx="5364163" cy="55895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НЕЛЬЗЯ ОТКРЫВАТЬ ДВЕРИ ТРАНСФОРМАТОРНЫХ ПОДСТАНЦИЙ И ЭЛЕКТРОЩИТЫ НА ЛЕСТНИЧНЫХ ПЛОЩАДКАХ, ИГРАТЬ ВБЛИЗИ ЭНЕРГООБЪЕКТОВ!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971550" y="188913"/>
            <a:ext cx="6192838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  <p:pic>
        <p:nvPicPr>
          <p:cNvPr id="30727" name="Picture 7" descr="28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740" y="1197199"/>
            <a:ext cx="3925241" cy="3617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0" y="2565400"/>
            <a:ext cx="4716463" cy="400526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НЕЛЬЗЯ ВО ВРЕМЯ ГРОЗЫ КУПАТЬСЯ В ВОДОЕМАХ, ПРЯТАТЬСЯ ПОД ДЕРЕВЬЯМИ. НАДО ИДТИ ДОМОЙ!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188913"/>
            <a:ext cx="5770563" cy="796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cap="none" smtClean="0">
                <a:solidFill>
                  <a:schemeClr val="tx1"/>
                </a:solidFill>
              </a:rPr>
              <a:t>ЗАГАДКИ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5076825" y="1125538"/>
            <a:ext cx="3394075" cy="5160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Это электричество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50825" y="1916113"/>
            <a:ext cx="4826000" cy="273685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дальним селам, городам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идет по проводам?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Светлое величество.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…</a:t>
            </a:r>
          </a:p>
        </p:txBody>
      </p:sp>
      <p:pic>
        <p:nvPicPr>
          <p:cNvPr id="7" name="Picture 9" descr="Картинка 6 из 10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964482" cy="4509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/>
          <p:cNvSpPr/>
          <p:nvPr/>
        </p:nvSpPr>
        <p:spPr>
          <a:xfrm>
            <a:off x="755650" y="404813"/>
            <a:ext cx="8172450" cy="62372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ВНИМАНИЕ!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Если вы увидели, что кто-то попал под действие электрического тока, немедленно позовите на помощь взрослых.</a:t>
            </a:r>
          </a:p>
        </p:txBody>
      </p:sp>
      <p:sp>
        <p:nvSpPr>
          <p:cNvPr id="35843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971550" y="0"/>
            <a:ext cx="6808788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i="1" cap="none" smtClean="0">
                <a:solidFill>
                  <a:srgbClr val="FF0000"/>
                </a:solidFill>
                <a:latin typeface="Times New Roman" pitchFamily="18" charset="0"/>
              </a:rPr>
              <a:t>       Внимание! Электричество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4967288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/>
                </a:solidFill>
              </a:rPr>
              <a:t>Кроссворд:</a:t>
            </a: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075" cy="4873625"/>
          </a:xfrm>
        </p:spPr>
        <p:txBody>
          <a:bodyPr/>
          <a:lstStyle/>
          <a:p>
            <a:pPr eaLnBrk="1" hangingPunct="1"/>
            <a:r>
              <a:rPr lang="ru-RU" sz="4000" b="1" smtClean="0"/>
              <a:t>1. </a:t>
            </a:r>
            <a:r>
              <a:rPr lang="ru-RU" sz="4000" b="1" i="1" smtClean="0"/>
              <a:t>От чьих ударов нужно оберегаться?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i="1" smtClean="0"/>
          </a:p>
        </p:txBody>
      </p:sp>
      <p:pic>
        <p:nvPicPr>
          <p:cNvPr id="32772" name="Picture 2" descr="G:\ФОТО\red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962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476375" y="274638"/>
            <a:ext cx="6448425" cy="490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          Внимание! Электричество опасно!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211638" y="1600200"/>
            <a:ext cx="4932362" cy="4873625"/>
          </a:xfrm>
        </p:spPr>
        <p:txBody>
          <a:bodyPr/>
          <a:lstStyle/>
          <a:p>
            <a:pPr algn="ctr" eaLnBrk="1" hangingPunct="1"/>
            <a:r>
              <a:rPr lang="ru-RU" sz="6000" b="1" i="1" smtClean="0"/>
              <a:t>2. Что освещает наш дом?</a:t>
            </a:r>
          </a:p>
        </p:txBody>
      </p:sp>
      <p:pic>
        <p:nvPicPr>
          <p:cNvPr id="33796" name="Picture 2" descr="G:\ФОТО\post-299940-126146522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923928" cy="479425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331913" y="274638"/>
            <a:ext cx="6592887" cy="490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         Внимание! Электричество опасно!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960813" cy="4873625"/>
          </a:xfrm>
        </p:spPr>
        <p:txBody>
          <a:bodyPr/>
          <a:lstStyle/>
          <a:p>
            <a:pPr algn="ctr" eaLnBrk="1" hangingPunct="1"/>
            <a:r>
              <a:rPr lang="ru-RU" sz="4400" b="1" i="1" smtClean="0"/>
              <a:t>3. Какими руками нельзя трогать электрические приборы?</a:t>
            </a:r>
          </a:p>
        </p:txBody>
      </p:sp>
      <p:pic>
        <p:nvPicPr>
          <p:cNvPr id="34821" name="Picture 5" descr="4014880_f5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12776"/>
            <a:ext cx="4953000" cy="4498082"/>
          </a:xfrm>
          <a:prstGeom prst="flowChartMulti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6808787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            Внимание! Электричество опасно!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4211638" y="1628775"/>
            <a:ext cx="4587875" cy="4873625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4. Каким бывает электрический ток, если выполнять все правила при обращении с ним?</a:t>
            </a:r>
          </a:p>
        </p:txBody>
      </p:sp>
      <p:pic>
        <p:nvPicPr>
          <p:cNvPr id="35846" name="Picture 6" descr="1297183769_32392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152900" cy="4870450"/>
          </a:xfrm>
          <a:prstGeom prst="flowChartDisplay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6881812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           Внимание! Электричество опасно!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625"/>
          </a:xfrm>
        </p:spPr>
        <p:txBody>
          <a:bodyPr/>
          <a:lstStyle/>
          <a:p>
            <a:pPr algn="ctr" eaLnBrk="1" hangingPunct="1"/>
            <a:r>
              <a:rPr lang="ru-RU" sz="6000" b="1" i="1" smtClean="0"/>
              <a:t>5. Под чем нельзя стоять во время грозы?</a:t>
            </a:r>
          </a:p>
        </p:txBody>
      </p:sp>
      <p:pic>
        <p:nvPicPr>
          <p:cNvPr id="36870" name="Picture 6" descr="2400-4570lightning-striking-tree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634" y="1700808"/>
            <a:ext cx="3325366" cy="4988888"/>
          </a:xfrm>
          <a:prstGeom prst="flowChartMagneticDisk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570788" cy="1354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i="1" cap="none" smtClean="0">
                <a:solidFill>
                  <a:schemeClr val="tx1"/>
                </a:solidFill>
              </a:rPr>
              <a:t>6. Какой бывает электрический ток, если его разозлить?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5" name="Picture 7" descr="Картинка 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7704856" cy="4468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6808787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i="1" cap="none" smtClean="0">
                <a:solidFill>
                  <a:srgbClr val="FF0000"/>
                </a:solidFill>
                <a:latin typeface="Times New Roman" pitchFamily="18" charset="0"/>
              </a:rPr>
              <a:t>Внимание! Электричество опасно!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213"/>
            <a:ext cx="3970338" cy="4873625"/>
          </a:xfrm>
        </p:spPr>
        <p:txBody>
          <a:bodyPr/>
          <a:lstStyle/>
          <a:p>
            <a:pPr algn="ctr" eaLnBrk="1" hangingPunct="1"/>
            <a:endParaRPr lang="ru-RU" sz="3600" b="1" i="1" smtClean="0"/>
          </a:p>
          <a:p>
            <a:pPr algn="ctr" eaLnBrk="1" hangingPunct="1"/>
            <a:r>
              <a:rPr lang="ru-RU" sz="3600" b="1" i="1" smtClean="0"/>
              <a:t>7. Что любят все дети, но этого нельзя делать во время грозы?</a:t>
            </a:r>
          </a:p>
        </p:txBody>
      </p:sp>
      <p:pic>
        <p:nvPicPr>
          <p:cNvPr id="38918" name="Picture 6" descr="Картинка 109 из 8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3294" y="1772816"/>
            <a:ext cx="493070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188913"/>
            <a:ext cx="7169150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smtClean="0">
                <a:solidFill>
                  <a:schemeClr val="tx1"/>
                </a:solidFill>
              </a:rPr>
              <a:t>Знаки, которые предупреждают об опасности тока.</a:t>
            </a:r>
            <a:r>
              <a:rPr lang="ru-RU" sz="2800" cap="none" smtClean="0"/>
              <a:t> 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3" descr="C:\Documents and Settings\levitskayaon\Рабочий стол\Фотографии электротравматиз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13843"/>
            <a:ext cx="4968453" cy="5744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50825"/>
            <a:ext cx="95107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572000" y="2348880"/>
            <a:ext cx="4716016" cy="295232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i="1" dirty="0"/>
              <a:t>2. </a:t>
            </a:r>
            <a:r>
              <a:rPr lang="uk-UA" sz="3200" i="1" dirty="0"/>
              <a:t>Без </a:t>
            </a:r>
            <a:r>
              <a:rPr lang="uk-UA" sz="3200" i="1" dirty="0" err="1"/>
              <a:t>ног</a:t>
            </a:r>
            <a:r>
              <a:rPr lang="uk-UA" sz="3200" i="1" dirty="0"/>
              <a:t> </a:t>
            </a:r>
            <a:r>
              <a:rPr lang="uk-UA" sz="3200" i="1" dirty="0" err="1"/>
              <a:t>бежит</a:t>
            </a:r>
            <a:r>
              <a:rPr lang="uk-UA" sz="3200" i="1" dirty="0"/>
              <a:t>,</a:t>
            </a:r>
            <a:endParaRPr lang="ru-RU" sz="3200" i="1" dirty="0"/>
          </a:p>
          <a:p>
            <a:pPr algn="ctr">
              <a:buFont typeface="Wingdings" pitchFamily="2" charset="2"/>
              <a:buNone/>
              <a:defRPr/>
            </a:pPr>
            <a:r>
              <a:rPr lang="uk-UA" sz="3200" i="1" dirty="0"/>
              <a:t>Без </a:t>
            </a:r>
            <a:r>
              <a:rPr lang="uk-UA" sz="3200" i="1" dirty="0" err="1"/>
              <a:t>огня</a:t>
            </a:r>
            <a:r>
              <a:rPr lang="uk-UA" sz="3200" i="1" dirty="0"/>
              <a:t> </a:t>
            </a:r>
            <a:r>
              <a:rPr lang="uk-UA" sz="3200" i="1" dirty="0" err="1"/>
              <a:t>горит</a:t>
            </a:r>
            <a:r>
              <a:rPr lang="uk-UA" sz="3200" i="1" dirty="0"/>
              <a:t>, </a:t>
            </a:r>
            <a:endParaRPr lang="ru-RU" sz="3200" i="1" dirty="0"/>
          </a:p>
          <a:p>
            <a:pPr algn="ctr">
              <a:buFont typeface="Wingdings" pitchFamily="2" charset="2"/>
              <a:buNone/>
              <a:defRPr/>
            </a:pPr>
            <a:r>
              <a:rPr lang="uk-UA" sz="3200" i="1" dirty="0"/>
              <a:t>Без </a:t>
            </a:r>
            <a:r>
              <a:rPr lang="uk-UA" sz="3200" i="1" dirty="0" err="1"/>
              <a:t>зубов</a:t>
            </a:r>
            <a:r>
              <a:rPr lang="uk-UA" sz="3200" i="1" dirty="0"/>
              <a:t>, а </a:t>
            </a:r>
            <a:r>
              <a:rPr lang="uk-UA" sz="3200" i="1" dirty="0" err="1"/>
              <a:t>кусается</a:t>
            </a:r>
            <a:r>
              <a:rPr lang="uk-UA" sz="3200" i="1" dirty="0"/>
              <a:t>. </a:t>
            </a:r>
            <a:endParaRPr lang="ru-RU" sz="3200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1638" y="5732463"/>
            <a:ext cx="3960812" cy="509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</a:rPr>
              <a:t>Это электричество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Picture 8" descr="Картинка 16 из 110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4675"/>
            <a:ext cx="4441825" cy="3524250"/>
          </a:xfrm>
          <a:prstGeom prst="teardrop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0"/>
            <a:ext cx="9293225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64163" y="3500438"/>
            <a:ext cx="3929062" cy="869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tx1"/>
                </a:solidFill>
              </a:rPr>
              <a:t>Электрический ток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2601913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400" i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1125538"/>
            <a:ext cx="7740650" cy="2087562"/>
          </a:xfrm>
          <a:prstGeom prst="roundRect">
            <a:avLst/>
          </a:prstGeom>
          <a:solidFill>
            <a:srgbClr val="FD89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i="1" dirty="0"/>
              <a:t>3. По тропинкам я бегу,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i="1" dirty="0"/>
              <a:t>Без тропинки не могу.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i="1" dirty="0"/>
              <a:t>Где меня, ребята, нет,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i="1" dirty="0"/>
              <a:t>      Не зажжется в доме свет.</a:t>
            </a:r>
            <a:endParaRPr lang="ru-RU" sz="2800" b="1" dirty="0"/>
          </a:p>
        </p:txBody>
      </p:sp>
      <p:pic>
        <p:nvPicPr>
          <p:cNvPr id="6" name="Picture 8" descr="Картинка 86 из 56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84538"/>
            <a:ext cx="39608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4663" y="5013325"/>
            <a:ext cx="2314575" cy="50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i="1" cap="none" smtClean="0">
                <a:solidFill>
                  <a:schemeClr val="tx1"/>
                </a:solidFill>
              </a:rPr>
              <a:t>ЛАМПОЧКА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3995738" y="1052513"/>
            <a:ext cx="4968875" cy="338455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4.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Вот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этот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предмет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потолку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повесили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Стало в доме весело.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Она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снаружи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вроде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груша,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Висит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без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дела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днем,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ночью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освещает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дом</a:t>
            </a:r>
            <a:r>
              <a:rPr lang="uk-UA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G:\ФОТО\загруженно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789040"/>
            <a:ext cx="3749241" cy="2808312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04800"/>
            <a:ext cx="958215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-171450"/>
            <a:ext cx="6696075" cy="1012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i="1" cap="none" smtClean="0">
                <a:solidFill>
                  <a:schemeClr val="tx1"/>
                </a:solidFill>
              </a:rPr>
              <a:t>СЕГОДНЯ МЫ ПОЗНАКОМИМСЯ С ЭЛЕКТРИЧЕСТВОМ!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C:\Documents and Settings\levitskayaon\Рабочий стол\Фотографии электротравматизм\icon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329" y="1116051"/>
            <a:ext cx="5349019" cy="563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04800"/>
            <a:ext cx="958215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489825" cy="792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i="1" cap="none" dirty="0" smtClean="0">
                <a:solidFill>
                  <a:schemeClr val="tx1"/>
                </a:solidFill>
              </a:rPr>
              <a:t>А КАКИЕ ВЫ ЗНАЕТЕ ЗАГАДКИ ПРО ЭЛЕКТРОПРИБОРЫ? </a:t>
            </a:r>
            <a:endParaRPr lang="ru-RU" sz="2700" cap="none" dirty="0" smtClean="0">
              <a:solidFill>
                <a:schemeClr val="tx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8" name="Picture 2" descr="G:\ФОТО\загруженное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ФОТО\загруженное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25202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ФОТО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1914525" cy="246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ФОТО\Samsung-LE-40R8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8" y="4293097"/>
            <a:ext cx="208823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ФОТО\iz305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437112"/>
            <a:ext cx="2724181" cy="18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G:\ФОТО\Hair_Dry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365104"/>
            <a:ext cx="1860700" cy="18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-242888"/>
            <a:ext cx="6953250" cy="1655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700" b="1" i="1" cap="none" smtClean="0">
                <a:solidFill>
                  <a:schemeClr val="tx1"/>
                </a:solidFill>
              </a:rPr>
              <a:t>Электроприборы наши помощники, без них человеку было бы трудно. </a:t>
            </a:r>
            <a:r>
              <a:rPr lang="ru-RU" sz="2800" i="1" cap="none" smtClean="0">
                <a:solidFill>
                  <a:schemeClr val="tx1"/>
                </a:solidFill>
              </a:rPr>
              <a:t/>
            </a:r>
            <a:br>
              <a:rPr lang="ru-RU" sz="2800" i="1" cap="none" smtClean="0">
                <a:solidFill>
                  <a:schemeClr val="tx1"/>
                </a:solidFill>
              </a:rPr>
            </a:br>
            <a:endParaRPr lang="ru-RU" sz="2800" i="1" cap="none" smtClean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11188" y="1052513"/>
            <a:ext cx="7848600" cy="511333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Что общего между всеми этими предметами?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Под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-152400"/>
            <a:ext cx="95821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2060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755650" y="1196975"/>
            <a:ext cx="7200900" cy="5111750"/>
          </a:xfrm>
          <a:prstGeom prst="snip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dirty="0">
                <a:solidFill>
                  <a:schemeClr val="tx1"/>
                </a:solidFill>
              </a:rPr>
              <a:t>Как нужно обращаться с электроприборами?  </a:t>
            </a:r>
            <a:br>
              <a:rPr lang="ru-RU" sz="4000" i="1" dirty="0">
                <a:solidFill>
                  <a:schemeClr val="tx1"/>
                </a:solidFill>
              </a:rPr>
            </a:br>
            <a:r>
              <a:rPr lang="ru-RU" sz="4000" i="1" dirty="0">
                <a:solidFill>
                  <a:schemeClr val="tx1"/>
                </a:solidFill>
              </a:rPr>
              <a:t>Как вести себя рядом с линиями электропередачи и </a:t>
            </a:r>
            <a:r>
              <a:rPr lang="ru-RU" sz="4000" i="1" dirty="0" err="1">
                <a:solidFill>
                  <a:schemeClr val="tx1"/>
                </a:solidFill>
              </a:rPr>
              <a:t>электроподстанциями</a:t>
            </a:r>
            <a:r>
              <a:rPr lang="ru-RU" sz="4000" i="1" dirty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5206</TotalTime>
  <Words>347</Words>
  <Application>Microsoft Office PowerPoint</Application>
  <PresentationFormat>Экран (4:3)</PresentationFormat>
  <Paragraphs>72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ТЕМАТИЧЕСКИЙ УРОК </vt:lpstr>
      <vt:lpstr>ЗАГАДКИ</vt:lpstr>
      <vt:lpstr>ЭТО ЭЛЕКТРИЧЕСТВО</vt:lpstr>
      <vt:lpstr>ЭЛЕКТРИЧЕСКИЙ ТОК</vt:lpstr>
      <vt:lpstr>ЛАМПОЧКА</vt:lpstr>
      <vt:lpstr>СЕГОДНЯ МЫ ПОЗНАКОМИМСЯ С ЭЛЕКТРИЧЕСТВОМ!</vt:lpstr>
      <vt:lpstr>А КАКИЕ ВЫ ЗНАЕТЕ ЗАГАДКИ ПРО ЭЛЕКТРОПРИБОРЫ? </vt:lpstr>
      <vt:lpstr>Электроприборы наши помощники, без них человеку было бы трудно.  </vt:lpstr>
      <vt:lpstr> </vt:lpstr>
      <vt:lpstr>Внимание! Электричество опасно!</vt:lpstr>
      <vt:lpstr>Внимание! Электричество опасно!</vt:lpstr>
      <vt:lpstr>Внимание! Электричество опасно!</vt:lpstr>
      <vt:lpstr>Слайд 13</vt:lpstr>
      <vt:lpstr>Внимание! Электричество опасно!</vt:lpstr>
      <vt:lpstr>Внимание! Электричество опасно!</vt:lpstr>
      <vt:lpstr>   Внимание! Электричество опасно!</vt:lpstr>
      <vt:lpstr>        Внимание! Электричество опасно!</vt:lpstr>
      <vt:lpstr>       Внимание! Электричество опасно!</vt:lpstr>
      <vt:lpstr>        Внимание! Электричество опасно!</vt:lpstr>
      <vt:lpstr>       Внимание! Электричество опасно!</vt:lpstr>
      <vt:lpstr>КРОССВОРД:</vt:lpstr>
      <vt:lpstr>          Внимание! Электричество опасно!</vt:lpstr>
      <vt:lpstr>         Внимание! Электричество опасно!</vt:lpstr>
      <vt:lpstr>            Внимание! Электричество опасно!</vt:lpstr>
      <vt:lpstr>           Внимание! Электричество опасно!</vt:lpstr>
      <vt:lpstr>6. Какой бывает электрический ток, если его разозлить?</vt:lpstr>
      <vt:lpstr>Внимание! Электричество опасно!</vt:lpstr>
      <vt:lpstr>Знаки, которые предупреждают об опасности тока. </vt:lpstr>
    </vt:vector>
  </TitlesOfParts>
  <Company>Kubanenergo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урок </dc:title>
  <dc:creator>Левицкая О.Н.</dc:creator>
  <cp:lastModifiedBy>User</cp:lastModifiedBy>
  <cp:revision>60</cp:revision>
  <dcterms:created xsi:type="dcterms:W3CDTF">2011-02-21T08:21:20Z</dcterms:created>
  <dcterms:modified xsi:type="dcterms:W3CDTF">2013-09-10T06:50:29Z</dcterms:modified>
</cp:coreProperties>
</file>