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009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7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70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648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50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38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928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58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53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62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1CCBB-643D-4A9B-8DB8-D8C1D4CE809E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49C3-B08B-47FF-9328-92B455C19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2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1%D1%83%D0%BA%D0%B2%D1%8B%20%D1%89%20%D1%88%20%D0%B6%20%D0%B2%20%D0%BA%D0%B0%D1%80%D1%82%D0%B8%D0%BD%D0%BA%D0%B0&amp;noreask=1&amp;img_url=http://img-fotki.yandex.ru/get/4703/valenta-mog.bb/0_675ce_e25f8395_L.jpg&amp;pos=8&amp;rpt=simage&amp;lr=76&amp;nojs=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1"/>
            <a:ext cx="7704856" cy="792087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№3 р. п. Хор муниципального района имени Лазо Хабаровского края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628800"/>
            <a:ext cx="62646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Правописание </a:t>
            </a:r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мягкого знака на конце существительных после шипящих</a:t>
            </a: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Л. В. </a:t>
            </a:r>
            <a:r>
              <a:rPr lang="ru-RU" sz="1400" i="1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Занкова</a:t>
            </a:r>
            <a:r>
              <a:rPr lang="ru-RU" sz="1400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/ 3 класс</a:t>
            </a:r>
            <a:endParaRPr lang="ru-RU" sz="1400" i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312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48680"/>
            <a:ext cx="7992888" cy="5616624"/>
          </a:xfrm>
        </p:spPr>
        <p:txBody>
          <a:bodyPr/>
          <a:lstStyle/>
          <a:p>
            <a:endParaRPr lang="ru-RU" b="1" cap="small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cap="small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cap="small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cap="sm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b="1" cap="small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удалось …</a:t>
            </a:r>
            <a:br>
              <a:rPr lang="ru-RU" b="1" cap="small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Picture 10" descr="блестящие сердечк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764704"/>
            <a:ext cx="6984776" cy="22665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86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04664"/>
            <a:ext cx="8208912" cy="5760640"/>
          </a:xfrm>
        </p:spPr>
        <p:txBody>
          <a:bodyPr/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етрадь наклонно положу,</a:t>
            </a:r>
          </a:p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учку правильно держу,</a:t>
            </a:r>
          </a:p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посадкою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слежу,</a:t>
            </a:r>
          </a:p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чистотою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я дружу,</a:t>
            </a:r>
          </a:p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отлично напишу.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67932"/>
            <a:ext cx="2952328" cy="144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676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32656"/>
            <a:ext cx="8136904" cy="5976664"/>
          </a:xfrm>
        </p:spPr>
        <p:txBody>
          <a:bodyPr>
            <a:normAutofit/>
          </a:bodyPr>
          <a:lstStyle/>
          <a:p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2905189"/>
            <a:ext cx="3336608" cy="282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im6-tub-ru.yandex.net/i?id=154578428-34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79278"/>
            <a:ext cx="2880320" cy="244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1"/>
            <a:ext cx="2880320" cy="243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476671"/>
            <a:ext cx="3336608" cy="230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613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208912" cy="5832648"/>
          </a:xfrm>
        </p:spPr>
        <p:txBody>
          <a:bodyPr/>
          <a:lstStyle/>
          <a:p>
            <a:r>
              <a:rPr lang="ru-RU" sz="5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Минутка </a:t>
            </a:r>
            <a:r>
              <a:rPr lang="ru-RU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каллиграфии</a:t>
            </a:r>
          </a:p>
          <a:p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жℓшℓчℓщℓ</a:t>
            </a:r>
          </a:p>
          <a:p>
            <a:r>
              <a:rPr lang="ru-RU" sz="6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жℓ шℓ чℓ щℓ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sz="7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 ш ч щ </a:t>
            </a:r>
            <a:r>
              <a:rPr lang="ru-RU" sz="7200" b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7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7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23728" y="2492896"/>
            <a:ext cx="4824536" cy="0"/>
          </a:xfrm>
          <a:prstGeom prst="line">
            <a:avLst/>
          </a:prstGeom>
          <a:ln>
            <a:solidFill>
              <a:srgbClr val="66FF66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195736" y="3717032"/>
            <a:ext cx="864096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716016" y="3717032"/>
            <a:ext cx="864096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868144" y="3717032"/>
            <a:ext cx="864096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19872" y="3717032"/>
            <a:ext cx="864096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746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04664"/>
            <a:ext cx="7920880" cy="58326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составления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сенкана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 строка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должна содержать слово которое обозначает тему (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обыкновению это существительное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 строка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представляет собой описание темы, который состоит из 2- х слов (</a:t>
            </a:r>
            <a:r>
              <a:rPr lang="ru-RU" sz="1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чаще прилагательных).</a:t>
            </a:r>
          </a:p>
          <a:p>
            <a:pPr algn="l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  строка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выражает действие, связанное с темой.</a:t>
            </a:r>
          </a:p>
          <a:p>
            <a:pPr algn="l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  строка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является фразой, которая состоит из 4-х слов и выражает отношение к теме.</a:t>
            </a:r>
          </a:p>
          <a:p>
            <a:pPr algn="l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5  строка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состоит из одного слова — синонима, который передает, сущность темы.</a:t>
            </a:r>
          </a:p>
          <a:p>
            <a:r>
              <a:rPr lang="ru-RU" sz="43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ru-RU" sz="2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обязательно должен иметь ритм и рифму. Это свободное произведение.       </a:t>
            </a:r>
            <a:endParaRPr lang="ru-RU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5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496944" cy="61206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6" y="476672"/>
            <a:ext cx="604867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42743"/>
            <a:ext cx="9144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19" y="4331893"/>
            <a:ext cx="809055" cy="65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7"/>
            <a:ext cx="770814" cy="67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олна 4"/>
          <p:cNvSpPr/>
          <p:nvPr/>
        </p:nvSpPr>
        <p:spPr>
          <a:xfrm rot="1534210">
            <a:off x="5767204" y="4919571"/>
            <a:ext cx="3149995" cy="914400"/>
          </a:xfrm>
          <a:prstGeom prst="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157118"/>
            <a:ext cx="13716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764704"/>
            <a:ext cx="822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67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524" y="272106"/>
            <a:ext cx="2193272" cy="187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408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64061">
            <a:off x="3496391" y="2488130"/>
            <a:ext cx="5467618" cy="186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72669"/>
            <a:ext cx="13716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79203"/>
            <a:ext cx="2690329" cy="200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373216"/>
            <a:ext cx="500605" cy="57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олна 3"/>
          <p:cNvSpPr/>
          <p:nvPr/>
        </p:nvSpPr>
        <p:spPr>
          <a:xfrm rot="21365708">
            <a:off x="4370812" y="5173694"/>
            <a:ext cx="4526373" cy="879443"/>
          </a:xfrm>
          <a:prstGeom prst="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Мягкий знак – нам верный друг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8" descr="E:\ОФОРМЛЕНИЕ\анимационные стрелки\ar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9896">
            <a:off x="6360680" y="2858651"/>
            <a:ext cx="628650" cy="63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E:\ОФОРМЛЕНИЕ\анимационные стрелки\ar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9896">
            <a:off x="5214708" y="3611542"/>
            <a:ext cx="628650" cy="59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7051908" y="251650"/>
            <a:ext cx="1562472" cy="457200"/>
          </a:xfrm>
          <a:prstGeom prst="cloud">
            <a:avLst/>
          </a:prstGeom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2411760" y="272107"/>
            <a:ext cx="1502851" cy="492598"/>
          </a:xfrm>
          <a:prstGeom prst="cloud">
            <a:avLst/>
          </a:prstGeom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395536" y="486567"/>
            <a:ext cx="1296144" cy="725512"/>
          </a:xfrm>
          <a:prstGeom prst="cloud">
            <a:avLst/>
          </a:prstGeom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1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76672"/>
            <a:ext cx="8496944" cy="59766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48680"/>
            <a:ext cx="6624736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Слово на –ж, -ш, -щ, -ч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3872" y="2204864"/>
            <a:ext cx="3262064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664614"/>
            <a:ext cx="914400" cy="45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Мн.ч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77272" y="2204864"/>
            <a:ext cx="2135088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Другие части речи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8637" y="3572272"/>
            <a:ext cx="914400" cy="457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Ед.ч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5504320"/>
            <a:ext cx="2160240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ышь, дочь, вещь, молодежь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3706" y="4280958"/>
            <a:ext cx="1436485" cy="6569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 пиши 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5477608"/>
            <a:ext cx="1872208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рыш, туч, рощ, дач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83804" y="5477608"/>
            <a:ext cx="1976228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алыш, грач, плащ, этаж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279" y="4351183"/>
            <a:ext cx="1440160" cy="5164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Ж.р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иши 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363243"/>
            <a:ext cx="1362998" cy="5044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М.р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 пиши 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1835696" y="1556792"/>
            <a:ext cx="792088" cy="5568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782439" y="4029472"/>
            <a:ext cx="550363" cy="2987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1259632" y="4041722"/>
            <a:ext cx="216024" cy="3052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622304" y="4041722"/>
            <a:ext cx="255206" cy="1939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209928" y="3146812"/>
            <a:ext cx="52405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865086" y="3119264"/>
            <a:ext cx="394546" cy="4304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677272" y="1556792"/>
            <a:ext cx="766936" cy="5568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796136" y="4955723"/>
            <a:ext cx="38346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3337212" y="4937894"/>
            <a:ext cx="396770" cy="5397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797755" y="4937894"/>
            <a:ext cx="52920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35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8280920" cy="597666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русском языке в конце слов шипящие (Ж, Ш, Щ и Ч) возможны в шести частях речи: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существительных (НОЧЬ, СТОРОЖ, МНОГО ЗАДАЧ),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прилагательных (ГОРЯЧ),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глаголах (ПИШЕШЬ),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наречиях (НАСТЕЖЬ),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местоимениях (НАШ),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частицах (ЛИШЬ).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95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283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бюджетное общеобразовательное учреждение средняя общеобразовательная школа №3 р. п. Хор муниципального района имени Лазо Хабаровского края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SPA</dc:creator>
  <cp:lastModifiedBy>SPA</cp:lastModifiedBy>
  <cp:revision>13</cp:revision>
  <dcterms:created xsi:type="dcterms:W3CDTF">2013-01-19T09:17:27Z</dcterms:created>
  <dcterms:modified xsi:type="dcterms:W3CDTF">2013-11-30T06:25:15Z</dcterms:modified>
</cp:coreProperties>
</file>