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2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2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3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1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6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2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4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82D0-DD6F-42EE-810C-012AA4185C3E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F1DA-9A06-48E9-AE7E-46792A2A7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 descr="http://cs540102.vk.me/c540101/v540101826/39279/vx3c05tw-H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r="-800" b="2576"/>
          <a:stretch/>
        </p:blipFill>
        <p:spPr bwMode="auto">
          <a:xfrm>
            <a:off x="2951019" y="0"/>
            <a:ext cx="6130636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785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267"/>
          </a:xfrm>
          <a:prstGeom prst="rect">
            <a:avLst/>
          </a:prstGeom>
        </p:spPr>
      </p:pic>
      <p:pic>
        <p:nvPicPr>
          <p:cNvPr id="3" name="Рисунок 2" descr="http://cs540102.vk.me/c540101/v540101826/39281/htvCPnlF8e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-580" b="1857"/>
          <a:stretch/>
        </p:blipFill>
        <p:spPr bwMode="auto">
          <a:xfrm>
            <a:off x="3075709" y="0"/>
            <a:ext cx="6068291" cy="6068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659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540102.vk.me/c540101/v540101826/39289/zznXFa5CHi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4143" r="3800" b="1714"/>
          <a:stretch/>
        </p:blipFill>
        <p:spPr bwMode="auto">
          <a:xfrm>
            <a:off x="3200400" y="0"/>
            <a:ext cx="5839691" cy="6089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114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81"/>
            <a:ext cx="12192000" cy="6837619"/>
          </a:xfrm>
          <a:prstGeom prst="rect">
            <a:avLst/>
          </a:prstGeom>
        </p:spPr>
      </p:pic>
      <p:pic>
        <p:nvPicPr>
          <p:cNvPr id="3" name="Рисунок 2" descr="http://cs540102.vk.me/c540101/v540101826/39291/oQh5mpeUR0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2429" r="3077" b="1856"/>
          <a:stretch/>
        </p:blipFill>
        <p:spPr bwMode="auto">
          <a:xfrm>
            <a:off x="2930236" y="0"/>
            <a:ext cx="6483927" cy="6047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650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52"/>
            <a:ext cx="12192000" cy="6848148"/>
          </a:xfrm>
          <a:prstGeom prst="rect">
            <a:avLst/>
          </a:prstGeom>
        </p:spPr>
      </p:pic>
      <p:pic>
        <p:nvPicPr>
          <p:cNvPr id="3" name="Рисунок 2" descr="http://cs540102.vk.me/c540101/v540101826/39299/-TbxNBQH5V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5007" r="997" b="1859"/>
          <a:stretch/>
        </p:blipFill>
        <p:spPr bwMode="auto">
          <a:xfrm>
            <a:off x="2992582" y="1"/>
            <a:ext cx="6255328" cy="5964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85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 descr="http://cs540102.vk.me/c540101/v540101826/392a1/UdX-H4J5qM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194" b="2003"/>
          <a:stretch/>
        </p:blipFill>
        <p:spPr bwMode="auto">
          <a:xfrm>
            <a:off x="2992582" y="0"/>
            <a:ext cx="6172199" cy="6026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3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94"/>
            <a:ext cx="12192000" cy="6883893"/>
          </a:xfrm>
          <a:prstGeom prst="rect">
            <a:avLst/>
          </a:prstGeom>
        </p:spPr>
      </p:pic>
      <p:pic>
        <p:nvPicPr>
          <p:cNvPr id="4" name="Рисунок 3" descr="http://cs540102.vk.me/c540101/v540101826/392a9/Isxr59F6AO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2289" r="1184" b="2432"/>
          <a:stretch/>
        </p:blipFill>
        <p:spPr bwMode="auto">
          <a:xfrm>
            <a:off x="3158836" y="-25894"/>
            <a:ext cx="6089073" cy="6114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506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4"/>
            <a:ext cx="12191999" cy="6868283"/>
          </a:xfrm>
          <a:prstGeom prst="rect">
            <a:avLst/>
          </a:prstGeom>
        </p:spPr>
      </p:pic>
      <p:pic>
        <p:nvPicPr>
          <p:cNvPr id="3" name="Рисунок 2" descr="http://cs540102.vk.me/c540101/v540101826/392b9/_o0jZ5TDRd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291" r="3800" b="1859"/>
          <a:stretch/>
        </p:blipFill>
        <p:spPr bwMode="auto">
          <a:xfrm>
            <a:off x="3138055" y="0"/>
            <a:ext cx="5839690" cy="6026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5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"/>
            <a:ext cx="12192000" cy="6852673"/>
          </a:xfrm>
          <a:prstGeom prst="rect">
            <a:avLst/>
          </a:prstGeom>
        </p:spPr>
      </p:pic>
      <p:pic>
        <p:nvPicPr>
          <p:cNvPr id="3" name="Рисунок 2" descr="http://cs540102.vk.me/c540101/v540101826/392b1/zUnx8yH6Qb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4753" b="1717"/>
          <a:stretch/>
        </p:blipFill>
        <p:spPr bwMode="auto">
          <a:xfrm>
            <a:off x="3075709" y="5326"/>
            <a:ext cx="6109855" cy="6042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944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2</cp:revision>
  <dcterms:created xsi:type="dcterms:W3CDTF">2015-04-16T19:46:04Z</dcterms:created>
  <dcterms:modified xsi:type="dcterms:W3CDTF">2015-04-16T19:55:20Z</dcterms:modified>
</cp:coreProperties>
</file>