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60" r:id="rId5"/>
    <p:sldId id="267" r:id="rId6"/>
    <p:sldId id="259" r:id="rId7"/>
    <p:sldId id="261" r:id="rId8"/>
    <p:sldId id="262" r:id="rId9"/>
    <p:sldId id="263" r:id="rId10"/>
    <p:sldId id="270" r:id="rId11"/>
    <p:sldId id="266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CC"/>
    <a:srgbClr val="66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CDC4-25F3-41D0-A8FF-42F4A7364443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F180C-388D-4808-86C9-B981888FD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CDC4-25F3-41D0-A8FF-42F4A7364443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F180C-388D-4808-86C9-B981888FD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CDC4-25F3-41D0-A8FF-42F4A7364443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F180C-388D-4808-86C9-B981888FD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CDC4-25F3-41D0-A8FF-42F4A7364443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F180C-388D-4808-86C9-B981888FD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CDC4-25F3-41D0-A8FF-42F4A7364443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F180C-388D-4808-86C9-B981888FD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CDC4-25F3-41D0-A8FF-42F4A7364443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F180C-388D-4808-86C9-B981888FD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CDC4-25F3-41D0-A8FF-42F4A7364443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F180C-388D-4808-86C9-B981888FD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CDC4-25F3-41D0-A8FF-42F4A7364443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F180C-388D-4808-86C9-B981888FD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CDC4-25F3-41D0-A8FF-42F4A7364443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F180C-388D-4808-86C9-B981888FD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CDC4-25F3-41D0-A8FF-42F4A7364443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F180C-388D-4808-86C9-B981888FD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CDC4-25F3-41D0-A8FF-42F4A7364443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F180C-388D-4808-86C9-B981888FD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5CDC4-25F3-41D0-A8FF-42F4A7364443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F180C-388D-4808-86C9-B981888FD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http://images.yandex.ru/yandsearch?source=wiz&amp;fp=5&amp;uinfo=ww-1349-wh-644-fw-1124-fh-448-pd-1&amp;p=5&amp;text=%D1%84%D0%BE%D0%BD%20%D0%BD%D0%B0%20%D0%BF%D1%80%D0%B5%D0%B7%D0%B5%D0%BD%D1%82%D0%B0%D1%86%D0%B8%D1%8E%208%20%D0%BC%D0%B0%D1%80%D1%82%D0%B0&amp;noreask=1&amp;pos=159&amp;rpt=simage&amp;lr=45&amp;img_url=http://img-fotki.yandex.ru/get/4513/tatyana2q8-medvedeva.1f3/0_5ae05_61650ab_S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http://images.yandex.ru/yandsearch?source=wiz&amp;fp=5&amp;uinfo=ww-1349-wh-644-fw-1124-fh-448-pd-1&amp;p=5&amp;text=%D1%84%D0%BE%D0%BD%20%D0%BD%D0%B0%20%D0%BF%D1%80%D0%B5%D0%B7%D0%B5%D0%BD%D1%82%D0%B0%D1%86%D0%B8%D1%8E%208%20%D0%BC%D0%B0%D1%80%D1%82%D0%B0&amp;noreask=1&amp;pos=159&amp;rpt=simage&amp;lr=45&amp;img_url=http://img-fotki.yandex.ru/get/4513/tatyana2q8-medvedeva.1f3/0_5ae05_61650ab_S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http://images.yandex.ru/yandsearch?source=wiz&amp;fp=5&amp;uinfo=ww-1349-wh-644-fw-1124-fh-448-pd-1&amp;p=5&amp;text=%D1%84%D0%BE%D0%BD%20%D0%BD%D0%B0%20%D0%BF%D1%80%D0%B5%D0%B7%D0%B5%D0%BD%D1%82%D0%B0%D1%86%D0%B8%D1%8E%208%20%D0%BC%D0%B0%D1%80%D1%82%D0%B0&amp;noreask=1&amp;pos=159&amp;rpt=simage&amp;lr=45&amp;img_url=http://img-fotki.yandex.ru/get/4513/tatyana2q8-medvedeva.1f3/0_5ae05_61650ab_S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6.jpeg"/><Relationship Id="rId7" Type="http://schemas.openxmlformats.org/officeDocument/2006/relationships/image" Target="../media/image58.png"/><Relationship Id="rId2" Type="http://schemas.openxmlformats.org/officeDocument/2006/relationships/hyperlink" Target="http://images.yandex.ru/yandsearch?source=wiz&amp;fp=10&amp;uinfo=ww-1349-wh-644-fw-1124-fh-448-pd-1&amp;p=10&amp;text=%D1%84%D0%BE%D0%BD%20%D0%BD%D0%B0%20%D0%BF%D1%80%D0%B5%D0%B7%D0%B5%D0%BD%D1%82%D0%B0%D1%86%D0%B8%D1%8E%208%20%D0%BC%D0%B0%D1%80%D1%82%D0%B0&amp;noreask=1&amp;pos=313&amp;rpt=simage&amp;lr=45&amp;img_url=http://img1.liveinternet.ru/images/attach/c/2/72/625/72625278_1301148244_1272455100_design_art_flower_artistic_flower_illustration_10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text=%D0%B1%D1%83%D0%BA%D0%B5%D1%82%D0%B8%D0%BA%20%D0%BD%D0%B0%208%20%D0%BC%D0%B0%D1%80%D1%82%D0%B0%20%D0%BF%D1%80%D0%BE%D0%B7%D1%80%D0%B0%D1%87%D0%BD%D1%8B%D0%B9&amp;fp=0&amp;pos=6&amp;uinfo=ww-1349-wh-644-fw-1124-fh-448-pd-1&amp;rpt=simage&amp;img_url=http://img-fotki.yandex.ru/get/5606/ninyurova2008.26/0_5d21b_bb3ff16a_M.jpg" TargetMode="External"/><Relationship Id="rId5" Type="http://schemas.openxmlformats.org/officeDocument/2006/relationships/image" Target="../media/image57.jpeg"/><Relationship Id="rId4" Type="http://schemas.openxmlformats.org/officeDocument/2006/relationships/hyperlink" Target="http://images.yandex.ru/yandsearch?p=3&amp;text=8%20%D0%BC%D0%B0%D1%80%D1%82%D0%B0%20%D0%BA%D0%B0%D1%80%D1%82%D0%B8%D0%BD%D0%BA%D0%B8%20%D0%BC%D0%B0%D0%BC%D0%B0%20%D0%B8%20%D0%B4%D0%B5%D1%82%D0%B8&amp;fp=3&amp;pos=99&amp;uinfo=ww-1349-wh-644-fw-1124-fh-448-pd-1&amp;rpt=simage&amp;img_url=http://img1.liveinternet.ru/images/attach/b/4/103/523/103523949_14.jp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source=wiz&amp;fp=4&amp;uinfo=ww-1349-wh-644-fw-1124-fh-448-pd-1&amp;p=4&amp;text=%D1%84%D0%BE%D0%BD%20%D0%BD%D0%B0%20%D0%BF%D1%80%D0%B5%D0%B7%D0%B5%D0%BD%D1%82%D0%B0%D1%86%D0%B8%D1%8E%208%20%D0%BC%D0%B0%D1%80%D1%82%D0%B0&amp;noreask=1&amp;pos=124&amp;rpt=simage&amp;lr=45&amp;img_url=http://img-fotki.yandex.ru/get/4708/28257045.67a/0_729c6_8cb8e8a7_S.jpg" TargetMode="External"/><Relationship Id="rId3" Type="http://schemas.openxmlformats.org/officeDocument/2006/relationships/hyperlink" Target="http://images.yandex.ru/yandsearch?text=%D1%81%D1%82%D0%B8%D1%85%20%D0%B6%D0%B5%D0%BD%D1%89%D0%B8%D0%BD%D0%B0%D0%BC%20%D0%BE%D1%82%20%D0%B4%D0%B5%D1%82%D0%B5%D0%B9%20%D0%BD%D0%B0%20%208%20%D0%BC%D0%B0%D1%80%D1%82%D0%B0&amp;fp=0&amp;pos=5&amp;uinfo=ww-1349-wh-644-fw-1124-fh-448-pd-1&amp;rpt=simage&amp;img_url=http://sobiratelzvezd.ru/wallpapers/35.jpg" TargetMode="External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8.png"/><Relationship Id="rId4" Type="http://schemas.openxmlformats.org/officeDocument/2006/relationships/image" Target="../media/image3.jpe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jpeg"/><Relationship Id="rId7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hyperlink" Target="http://images.yandex.ru/yandsearch?source=wiz&amp;fp=4&amp;uinfo=ww-1349-wh-644-fw-1124-fh-448-pd-1&amp;p=4&amp;text=%D1%84%D0%BE%D0%BD%20%D0%BD%D0%B0%20%D0%BF%D1%80%D0%B5%D0%B7%D0%B5%D0%BD%D1%82%D0%B0%D1%86%D0%B8%D1%8E%208%20%D0%BC%D0%B0%D1%80%D1%82%D0%B0&amp;noreask=1&amp;pos=124&amp;rpt=simage&amp;lr=45&amp;img_url=http://img-fotki.yandex.ru/get/4708/28257045.67a/0_729c6_8cb8e8a7_S.jpg" TargetMode="Externa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source=wiz&amp;fp=4&amp;uinfo=ww-1349-wh-644-fw-1124-fh-448-pd-1&amp;p=4&amp;text=%D1%84%D0%BE%D0%BD%20%D0%BD%D0%B0%20%D0%BF%D1%80%D0%B5%D0%B7%D0%B5%D0%BD%D1%82%D0%B0%D1%86%D0%B8%D1%8E%208%20%D0%BC%D0%B0%D1%80%D1%82%D0%B0&amp;noreask=1&amp;pos=124&amp;rpt=simage&amp;lr=45&amp;img_url=http://img-fotki.yandex.ru/get/4708/28257045.67a/0_729c6_8cb8e8a7_S.jpg" TargetMode="External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hyperlink" Target="http://images.yandex.ru/yandsearch?source=wiz&amp;fp=10&amp;uinfo=ww-1349-wh-644-fw-1124-fh-448-pd-1&amp;p=10&amp;text=%D1%84%D0%BE%D0%BD%20%D0%BD%D0%B0%20%D0%BF%D1%80%D0%B5%D0%B7%D0%B5%D0%BD%D1%82%D0%B0%D1%86%D0%B8%D1%8E%208%20%D0%BC%D0%B0%D1%80%D1%82%D0%B0&amp;noreask=1&amp;pos=313&amp;rpt=simage&amp;lr=45&amp;img_url=http://img1.liveinternet.ru/images/attach/c/2/72/625/72625278_1301148244_1272455100_design_art_flower_artistic_flower_illustration_10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1.png"/><Relationship Id="rId4" Type="http://schemas.openxmlformats.org/officeDocument/2006/relationships/image" Target="../media/image16.jpe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images.yandex.ru/yandsearch?source=wiz&amp;fp=5&amp;uinfo=ww-1349-wh-644-fw-1124-fh-448-pd-1&amp;p=5&amp;text=%D1%84%D0%BE%D0%BD%20%D0%BD%D0%B0%20%D0%BF%D1%80%D0%B5%D0%B7%D0%B5%D0%BD%D1%82%D0%B0%D1%86%D0%B8%D1%8E%208%20%D0%BC%D0%B0%D1%80%D1%82%D0%B0&amp;noreask=1&amp;pos=159&amp;rpt=simage&amp;lr=45&amp;img_url=http://img-fotki.yandex.ru/get/4513/tatyana2q8-medvedeva.1f3/0_5ae05_61650ab_S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jpeg"/><Relationship Id="rId18" Type="http://schemas.openxmlformats.org/officeDocument/2006/relationships/image" Target="../media/image38.jpeg"/><Relationship Id="rId3" Type="http://schemas.openxmlformats.org/officeDocument/2006/relationships/hyperlink" Target="http://images.yandex.ru/yandsearch?source=wiz&amp;fp=4&amp;uinfo=ww-1349-wh-644-fw-1124-fh-448-pd-1&amp;p=4&amp;text=%D1%84%D0%BE%D0%BD%20%D0%BD%D0%B0%20%D0%BF%D1%80%D0%B5%D0%B7%D0%B5%D0%BD%D1%82%D0%B0%D1%86%D0%B8%D1%8E%208%20%D0%BC%D0%B0%D1%80%D1%82%D0%B0&amp;noreask=1&amp;pos=124&amp;rpt=simage&amp;lr=45&amp;img_url=http://img-fotki.yandex.ru/get/4708/28257045.67a/0_729c6_8cb8e8a7_S.jpg" TargetMode="External"/><Relationship Id="rId21" Type="http://schemas.openxmlformats.org/officeDocument/2006/relationships/image" Target="../media/image40.gif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17" Type="http://schemas.openxmlformats.org/officeDocument/2006/relationships/image" Target="../media/image37.jpeg"/><Relationship Id="rId2" Type="http://schemas.openxmlformats.org/officeDocument/2006/relationships/image" Target="../media/image24.jpeg"/><Relationship Id="rId16" Type="http://schemas.openxmlformats.org/officeDocument/2006/relationships/image" Target="../media/image36.jpeg"/><Relationship Id="rId20" Type="http://schemas.openxmlformats.org/officeDocument/2006/relationships/hyperlink" Target="http://images.yandex.ru/yandsearch?p=3&amp;text=%D1%81%D1%82%D0%B8%D1%85%20%D0%B6%D0%B5%D0%BD%D1%89%D0%B8%D0%BD%D0%B0%D0%BC%20%D0%BE%D1%82%20%D0%B4%D0%B5%D1%82%D0%B5%D0%B9%20%D0%BD%D0%B0%20%208%20%D0%BC%D0%B0%D1%80%D1%82%D0%B0&amp;fp=3&amp;pos=104&amp;uinfo=ww-1349-wh-644-fw-1124-fh-448-pd-1&amp;rpt=simage&amp;img_url=http://img0.liveinternet.ru/images/attach/c/2/71/656/71656915_152f86cfc2c6.gif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5" Type="http://schemas.openxmlformats.org/officeDocument/2006/relationships/image" Target="../media/image35.jpeg"/><Relationship Id="rId10" Type="http://schemas.openxmlformats.org/officeDocument/2006/relationships/image" Target="../media/image30.jpeg"/><Relationship Id="rId19" Type="http://schemas.openxmlformats.org/officeDocument/2006/relationships/image" Target="../media/image39.jpeg"/><Relationship Id="rId4" Type="http://schemas.openxmlformats.org/officeDocument/2006/relationships/image" Target="../media/image20.png"/><Relationship Id="rId9" Type="http://schemas.openxmlformats.org/officeDocument/2006/relationships/image" Target="../media/image29.jpeg"/><Relationship Id="rId14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images.yandex.ru/yandsearch?p=1&amp;text=%D1%84%D0%BE%D0%BD%20%D0%BD%D0%B0%20%208%20%D0%BC%D0%B0%D1%80%D1%82%D0%B0&amp;fp=1&amp;pos=48&amp;uinfo=ww-1349-wh-644-fw-1124-fh-448-pd-1&amp;rpt=simage&amp;img_url=http://s60.radikal.ru/i170/0808/c9/709fe04ec495t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images.yandex.ru/yandsearch?source=wiz&amp;fp=5&amp;uinfo=ww-1349-wh-644-fw-1124-fh-448-pd-1&amp;p=5&amp;text=%D1%84%D0%BE%D0%BD%20%D0%BD%D0%B0%20%D0%BF%D1%80%D0%B5%D0%B7%D0%B5%D0%BD%D1%82%D0%B0%D1%86%D0%B8%D1%8E%208%20%D0%BC%D0%B0%D1%80%D1%82%D0%B0&amp;noreask=1&amp;pos=159&amp;rpt=simage&amp;lr=45&amp;img_url=http://img-fotki.yandex.ru/get/4513/tatyana2q8-medvedeva.1f3/0_5ae05_61650ab_S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49.jpeg"/><Relationship Id="rId2" Type="http://schemas.openxmlformats.org/officeDocument/2006/relationships/hyperlink" Target="http://images.yandex.ru/yandsearch?source=wiz&amp;fp=5&amp;uinfo=ww-1349-wh-644-fw-1124-fh-448-pd-1&amp;p=5&amp;text=%D1%84%D0%BE%D0%BD%20%D0%BD%D0%B0%20%D0%BF%D1%80%D0%B5%D0%B7%D0%B5%D0%BD%D1%82%D0%B0%D1%86%D0%B8%D1%8E%208%20%D0%BC%D0%B0%D1%80%D1%82%D0%B0&amp;noreask=1&amp;pos=159&amp;rpt=simage&amp;lr=45&amp;img_url=http://img-fotki.yandex.ru/get/4513/tatyana2q8-medvedeva.1f3/0_5ae05_61650ab_S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видео\Desktop\Рисунок1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9922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635896" y="548680"/>
            <a:ext cx="475252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Подготовительная к школе группа </a:t>
            </a:r>
          </a:p>
          <a:p>
            <a:pPr algn="ctr"/>
            <a:r>
              <a:rPr lang="ru-RU" sz="3200" b="1" u="sng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«Весёлые нотки» </a:t>
            </a:r>
            <a:r>
              <a:rPr lang="ru-RU" sz="3200" b="1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поздравляет всех девочек, мам, бабушек, воспитателей с замечательным  весенним праздником </a:t>
            </a:r>
          </a:p>
          <a:p>
            <a:pPr algn="ctr"/>
            <a:r>
              <a:rPr lang="ru-RU" sz="3200" b="1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 марта!  Желаем всем Счастья, Здоровья, Улыбок и Любви!!! </a:t>
            </a:r>
            <a:endParaRPr lang="ru-RU" sz="3200" b="1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anypics.ru/images/201211/anypics.ru_4883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96136" y="1"/>
            <a:ext cx="3096344" cy="206084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на коленочках у мамочек посидели!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6848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2627784" y="3356992"/>
            <a:ext cx="6060947" cy="3306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6846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251520" y="332656"/>
            <a:ext cx="5881989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anypics.ru/images/201211/anypics.ru_4883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274638"/>
            <a:ext cx="5626968" cy="2362274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 бабулю поздравляю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женским праздником весны!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 бабулю обожаю,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Людям бабушки нужны!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IMG_7404.JPG"/>
          <p:cNvPicPr>
            <a:picLocks noGrp="1" noChangeAspect="1"/>
          </p:cNvPicPr>
          <p:nvPr>
            <p:ph idx="1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4427984" y="2868366"/>
            <a:ext cx="4248472" cy="3793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7405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755576" y="908720"/>
            <a:ext cx="2808312" cy="323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467544" y="4149080"/>
            <a:ext cx="3816424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Ближе бабушки чудесной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Нет подружки у меня!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Мне с бабулей интересно,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прожить нам врозь ни дня!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188640"/>
            <a:ext cx="32403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Бабушек поздравили!</a:t>
            </a:r>
            <a:endParaRPr lang="ru-RU" sz="2400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anypics.ru/images/201211/anypics.ru_4883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pic>
        <p:nvPicPr>
          <p:cNvPr id="2" name="Рисунок 1" descr="IMG_6859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179512" y="2132856"/>
            <a:ext cx="8748464" cy="4488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827584" y="188639"/>
            <a:ext cx="7560840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праздником бабушки, мамы, сестрёнки,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Тети, подружки и просто девчонки!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 вам желаем всегда быть счастливыми,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Здоровыми, добрыми, очень красивыми!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Солнышко пусть вам всегда улыбается!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Ваши мечты пусть скорее сбываются!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open.az/uploads/posts/2009-06/1244913233_design_art_flower_artistic_flower_illustration_ps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2" name="Picture 2" descr="http://stat16.privet.ru/lr/0b07188acb323af8ff7f21bb94c6c9dc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75856" y="1556792"/>
            <a:ext cx="2714625" cy="3886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img1.liveinternet.ru/images/attach/c/1/50/290/50290418_40708624_0df0c7a2d0ee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131840" y="2492896"/>
            <a:ext cx="864096" cy="1539525"/>
          </a:xfrm>
          <a:prstGeom prst="rect">
            <a:avLst/>
          </a:prstGeom>
          <a:noFill/>
        </p:spPr>
      </p:pic>
      <p:pic>
        <p:nvPicPr>
          <p:cNvPr id="1026" name="Picture 2" descr="http://900igr.net/datas/geografija/Relef-Evrazii/0024-024-Spasibo-za-vnimanie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123728" y="1412776"/>
            <a:ext cx="5112568" cy="3835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9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13691E-6 L -0.04531 -2.13691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://desktopwallpapers.org.ua/pic/201107/1600x1200/desktopwallpapers.org.ua-173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66" name="Picture 2" descr="http://stat16.privet.ru/lr/0b0ab591885d00eaa611a89a916a1dd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127776" y="3284984"/>
            <a:ext cx="2016224" cy="2886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179512" y="1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Ребята задолго до праздника начали готовиться к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марта</a:t>
            </a: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IMG_7118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5130086">
            <a:off x="582939" y="866382"/>
            <a:ext cx="3248925" cy="2512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IMG_7121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4644008" y="836712"/>
            <a:ext cx="4176464" cy="2520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IMG_7122.JP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 rot="5795231">
            <a:off x="3807015" y="3706221"/>
            <a:ext cx="3254625" cy="2375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4" descr="http://img0.liveinternet.ru/images/attach/c/1/56/113/56113132_f43c6cde27f9.pn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 rot="1575860">
            <a:off x="6478734" y="599679"/>
            <a:ext cx="1131231" cy="1070864"/>
          </a:xfrm>
          <a:prstGeom prst="rect">
            <a:avLst/>
          </a:prstGeom>
          <a:noFill/>
        </p:spPr>
      </p:pic>
      <p:pic>
        <p:nvPicPr>
          <p:cNvPr id="14" name="Picture 4" descr="http://img0.liveinternet.ru/images/attach/c/1/56/113/56113132_f43c6cde27f9.png">
            <a:hlinkClick r:id="rId8"/>
          </p:cNvPr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 rot="19056127" flipH="1">
            <a:off x="343815" y="744806"/>
            <a:ext cx="1410050" cy="1034242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395536" y="3573016"/>
            <a:ext cx="38164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этот день 8-го Марта 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магазинах — толчея! 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Покупают все подарки. 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же делать буду я?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 не всё ещё умею,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Мне пока немного лет.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 я вовсе не жалею,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в кармане денег нет.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sktopwallpapers_org_ua-1739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 rot="10800000">
            <a:off x="0" y="0"/>
            <a:ext cx="9144000" cy="711864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9512" y="260648"/>
            <a:ext cx="27363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 любовью готовили подарки своими руками</a:t>
            </a:r>
            <a:endParaRPr lang="ru-RU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7116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455368" y="332656"/>
            <a:ext cx="5472608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7123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5993286">
            <a:off x="5769025" y="3596425"/>
            <a:ext cx="2996700" cy="24644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http://img0.liveinternet.ru/images/attach/c/1/56/113/56113132_f43c6cde27f9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20813300" flipH="1">
            <a:off x="113163" y="3685496"/>
            <a:ext cx="1121132" cy="1126543"/>
          </a:xfrm>
          <a:prstGeom prst="rect">
            <a:avLst/>
          </a:prstGeom>
          <a:noFill/>
        </p:spPr>
      </p:pic>
      <p:pic>
        <p:nvPicPr>
          <p:cNvPr id="8" name="Picture 4" descr="http://img0.liveinternet.ru/images/attach/c/1/56/113/56113132_f43c6cde27f9.png">
            <a:hlinkClick r:id="rId5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19560742">
            <a:off x="5616337" y="5838892"/>
            <a:ext cx="1289425" cy="1296542"/>
          </a:xfrm>
          <a:prstGeom prst="rect">
            <a:avLst/>
          </a:prstGeom>
          <a:noFill/>
        </p:spPr>
      </p:pic>
      <p:pic>
        <p:nvPicPr>
          <p:cNvPr id="9" name="Picture 4" descr="http://img0.liveinternet.ru/images/attach/c/1/56/113/56113132_f43c6cde27f9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18838752" flipH="1">
            <a:off x="234015" y="6036506"/>
            <a:ext cx="1121132" cy="1126543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51520" y="3789040"/>
            <a:ext cx="55446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 ни бабушке, ни маме 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Мне подарка не купить, 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Что-нибудь могу руками 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Сделать, вырезать, слепить.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Пусть конфетами, цветами 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Поздравляют милых дам, 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 же бабушке и маме 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Всю любовь свою отдам!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IMG_5578.JPG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 rot="21306241">
            <a:off x="265875" y="1478881"/>
            <a:ext cx="3329091" cy="216610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http://open.az/uploads/posts/2009-06/1244913233_design_art_flower_artistic_flower_illustration_ps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4" name="Рисунок 3" descr="IMG_2376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179512" y="1052736"/>
            <a:ext cx="4176464" cy="2570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383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611560" y="3645024"/>
            <a:ext cx="3384376" cy="3002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2389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4644008" y="980728"/>
            <a:ext cx="3830826" cy="2628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67544" y="0"/>
            <a:ext cx="77768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Разучивали песни, танцы и стихи к празднику!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IMG_2387.JP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4427984" y="3789040"/>
            <a:ext cx="4104456" cy="2804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 descr="http://img0.liveinternet.ru/images/attach/c/1/56/113/56113132_f43c6cde27f9.pn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342981" y="0"/>
            <a:ext cx="1801019" cy="1704909"/>
          </a:xfrm>
          <a:prstGeom prst="rect">
            <a:avLst/>
          </a:prstGeom>
          <a:noFill/>
        </p:spPr>
      </p:pic>
      <p:pic>
        <p:nvPicPr>
          <p:cNvPr id="11" name="Picture 4" descr="http://img0.liveinternet.ru/images/attach/c/1/56/113/56113132_f43c6cde27f9.png">
            <a:hlinkClick r:id="rId8"/>
          </p:cNvPr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 flipH="1">
            <a:off x="0" y="0"/>
            <a:ext cx="1547664" cy="1704909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www.anypics.ru/images/201211/anypics.ru_4883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  <p:pic>
        <p:nvPicPr>
          <p:cNvPr id="1026" name="Picture 2" descr="C:\Users\мвидео\Desktop\8 марта 2014 5 марта вес нотки\IMG_713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1520" y="1340768"/>
            <a:ext cx="8675844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683568" y="188640"/>
            <a:ext cx="806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Всё для праздника готово, с нетерпеньем его ждём!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http://www.bestwallpapersite.com/wallpapers/23623_240-1920x120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6" name="Picture 4" descr="http://img0.liveinternet.ru/images/attach/c/1/56/113/56113132_f43c6cde27f9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342981" y="0"/>
            <a:ext cx="1801019" cy="1704909"/>
          </a:xfrm>
          <a:prstGeom prst="rect">
            <a:avLst/>
          </a:prstGeom>
          <a:noFill/>
        </p:spPr>
      </p:pic>
      <p:pic>
        <p:nvPicPr>
          <p:cNvPr id="6" name="Рисунок 5" descr="IMG_6742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475656" y="2492896"/>
            <a:ext cx="1377888" cy="2066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6743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flipH="1">
            <a:off x="6444208" y="2420888"/>
            <a:ext cx="1512168" cy="2184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6747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flipH="1">
            <a:off x="7236296" y="620688"/>
            <a:ext cx="1440160" cy="2105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_6751.JPG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 flipH="1">
            <a:off x="3059832" y="2564904"/>
            <a:ext cx="1584176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IMG_6781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395536" y="548680"/>
            <a:ext cx="1445907" cy="2168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IMG_6736.JPG"/>
          <p:cNvPicPr>
            <a:picLocks noChangeAspect="1"/>
          </p:cNvPicPr>
          <p:nvPr/>
        </p:nvPicPr>
        <p:blipFill>
          <a:blip r:embed="rId10" cstate="screen"/>
          <a:srcRect/>
          <a:stretch>
            <a:fillRect/>
          </a:stretch>
        </p:blipFill>
        <p:spPr>
          <a:xfrm>
            <a:off x="1835696" y="332656"/>
            <a:ext cx="1563428" cy="2196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IMG_6760.JPG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2915816" y="4697760"/>
            <a:ext cx="144016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IMG_6763.JPG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1475656" y="4670988"/>
            <a:ext cx="1458008" cy="2187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IMG_6766.JPG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4272067" y="4653136"/>
            <a:ext cx="1469909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 descr="IMG_6769.JPG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>
            <a:off x="5724128" y="4697760"/>
            <a:ext cx="144016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 descr="IMG_6772.JPG"/>
          <p:cNvPicPr>
            <a:picLocks noChangeAspect="1"/>
          </p:cNvPicPr>
          <p:nvPr/>
        </p:nvPicPr>
        <p:blipFill>
          <a:blip r:embed="rId15" cstate="screen"/>
          <a:srcRect/>
          <a:stretch>
            <a:fillRect/>
          </a:stretch>
        </p:blipFill>
        <p:spPr>
          <a:xfrm>
            <a:off x="7236296" y="4509120"/>
            <a:ext cx="1760196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 descr="IMG_6776.JPG"/>
          <p:cNvPicPr>
            <a:picLocks noChangeAspect="1"/>
          </p:cNvPicPr>
          <p:nvPr/>
        </p:nvPicPr>
        <p:blipFill>
          <a:blip r:embed="rId16" cstate="screen"/>
          <a:stretch>
            <a:fillRect/>
          </a:stretch>
        </p:blipFill>
        <p:spPr>
          <a:xfrm>
            <a:off x="0" y="4437112"/>
            <a:ext cx="1475656" cy="2213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 descr="IMG_6756.JPG"/>
          <p:cNvPicPr>
            <a:picLocks noChangeAspect="1"/>
          </p:cNvPicPr>
          <p:nvPr/>
        </p:nvPicPr>
        <p:blipFill>
          <a:blip r:embed="rId17" cstate="screen"/>
          <a:stretch>
            <a:fillRect/>
          </a:stretch>
        </p:blipFill>
        <p:spPr>
          <a:xfrm>
            <a:off x="5724128" y="404664"/>
            <a:ext cx="144016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Рисунок 23" descr="IMG_6752.JPG"/>
          <p:cNvPicPr>
            <a:picLocks noChangeAspect="1"/>
          </p:cNvPicPr>
          <p:nvPr/>
        </p:nvPicPr>
        <p:blipFill>
          <a:blip r:embed="rId18" cstate="screen"/>
          <a:srcRect/>
          <a:stretch>
            <a:fillRect/>
          </a:stretch>
        </p:blipFill>
        <p:spPr>
          <a:xfrm>
            <a:off x="4716016" y="2492896"/>
            <a:ext cx="1584176" cy="2120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Прямоугольник 25"/>
          <p:cNvSpPr/>
          <p:nvPr/>
        </p:nvSpPr>
        <p:spPr>
          <a:xfrm>
            <a:off x="3203848" y="188640"/>
            <a:ext cx="25922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вот долгожданный день настал!!!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Рисунок 26" descr="IMG_6779.JPG"/>
          <p:cNvPicPr>
            <a:picLocks noChangeAspect="1"/>
          </p:cNvPicPr>
          <p:nvPr/>
        </p:nvPicPr>
        <p:blipFill>
          <a:blip r:embed="rId19" cstate="screen"/>
          <a:srcRect/>
          <a:stretch>
            <a:fillRect/>
          </a:stretch>
        </p:blipFill>
        <p:spPr>
          <a:xfrm>
            <a:off x="0" y="2780927"/>
            <a:ext cx="1403648" cy="1733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4" descr="http://img0.liveinternet.ru/images/attach/c/2/71/656/71656915_152f86cfc2c6.gif">
            <a:hlinkClick r:id="rId20"/>
          </p:cNvPr>
          <p:cNvPicPr>
            <a:picLocks noChangeAspect="1" noChangeArrowheads="1" noCrop="1"/>
          </p:cNvPicPr>
          <p:nvPr/>
        </p:nvPicPr>
        <p:blipFill>
          <a:blip r:embed="rId21" cstate="screen"/>
          <a:srcRect/>
          <a:stretch>
            <a:fillRect/>
          </a:stretch>
        </p:blipFill>
        <p:spPr bwMode="auto">
          <a:xfrm>
            <a:off x="4067944" y="1556792"/>
            <a:ext cx="1080120" cy="105680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www.wallcoo.com/flower/SZ_186_CG_Digital_Flowers/images/HS138_350A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  <p:pic>
        <p:nvPicPr>
          <p:cNvPr id="4" name="Рисунок 3" descr="IMG_6783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3366005" y="836712"/>
            <a:ext cx="5777995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79512" y="188641"/>
            <a:ext cx="3096344" cy="63709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Нынче праздник,</a:t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Нынче праздник,</a:t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Праздник бабушек и мам! -</a:t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 самый добрый праздник,</a:t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Он весной приходит к нам.</a:t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 праздник ярких красок,</a:t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Он приходит к нам как друг,</a:t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Праздник ласки,</a:t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Праздник сказки,</a:t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Добрых слов и нежных рук.</a:t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35896" y="3789040"/>
            <a:ext cx="48245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 праздник послушанья,</a:t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Поздравленья и цветов,</a:t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Прилежанья,</a:t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Обожанья,</a:t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Праздник самых добрых слов!!!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99992" y="260648"/>
            <a:ext cx="4320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Наши мамы и бабушки!</a:t>
            </a:r>
            <a:endParaRPr lang="ru-RU" sz="2400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http://www.anypics.ru/images/201211/anypics.ru_4883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  <p:pic>
        <p:nvPicPr>
          <p:cNvPr id="4" name="Рисунок 3" descr="IMG_6788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1907704" y="3545632"/>
            <a:ext cx="5549157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6811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21276688">
            <a:off x="179512" y="836712"/>
            <a:ext cx="432048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6790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219153">
            <a:off x="4644008" y="836712"/>
            <a:ext cx="4212468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39552" y="188641"/>
            <a:ext cx="8208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празднике мы пели песни, танцевали!</a:t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anypics.ru/images/201211/anypics.ru_4883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  <p:pic>
        <p:nvPicPr>
          <p:cNvPr id="5" name="Рисунок 4" descr="IMG_682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3858005"/>
            <a:ext cx="4499992" cy="2999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6831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-508" y="692696"/>
            <a:ext cx="4644516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6832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797100" y="836712"/>
            <a:ext cx="4346900" cy="2897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6835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4648572" y="3861048"/>
            <a:ext cx="4495428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699792" y="0"/>
            <a:ext cx="4824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игры разные играли!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132</Words>
  <Application>Microsoft Office PowerPoint</Application>
  <PresentationFormat>Экран (4:3)</PresentationFormat>
  <Paragraphs>20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И на коленочках у мамочек посидели!</vt:lpstr>
      <vt:lpstr> Я бабулю поздравляю С женским праздником весны! Я бабулю обожаю, Людям бабушки нужны!   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мвидео</dc:creator>
  <cp:lastModifiedBy>мвидео</cp:lastModifiedBy>
  <cp:revision>31</cp:revision>
  <dcterms:created xsi:type="dcterms:W3CDTF">2014-03-10T11:53:31Z</dcterms:created>
  <dcterms:modified xsi:type="dcterms:W3CDTF">2014-03-11T16:06:07Z</dcterms:modified>
</cp:coreProperties>
</file>