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6"/>
  </p:notesMasterIdLst>
  <p:handoutMasterIdLst>
    <p:handoutMasterId r:id="rId7"/>
  </p:handoutMasterIdLst>
  <p:sldIdLst>
    <p:sldId id="289" r:id="rId2"/>
    <p:sldId id="286" r:id="rId3"/>
    <p:sldId id="288" r:id="rId4"/>
    <p:sldId id="29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AD7"/>
    <a:srgbClr val="2956D5"/>
    <a:srgbClr val="6585E1"/>
    <a:srgbClr val="3DA5B3"/>
    <a:srgbClr val="22B6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86EFD-43C3-4456-89E9-C630095C79D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4173E-00FA-4B0D-9574-267709DFA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D1317-ADD2-428B-A9C0-72CAC6C78232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59B55-CC53-4DE2-9BFD-4324049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59B55-CC53-4DE2-9BFD-4324049360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59B55-CC53-4DE2-9BFD-43240493608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C1F215-B619-441C-B318-61895EB1FAC0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DAEDE-08A6-4532-A474-7C5BB2646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BE18D-BFC1-44F3-87AD-EAED16E2A436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2D165-899B-4F13-BEE1-DE9B7D5DF9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77D016-9A8C-4A58-8313-35F4DBCE27C9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5E9D8-B205-4C22-88E5-F0340AE139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A8E60-13A8-494E-B44A-F7AE61BDA4BF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74C32-A937-4AE1-8C58-595DB1F3D3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A8E60-13A8-494E-B44A-F7AE61BDA4BF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74C32-A937-4AE1-8C58-595DB1F3D3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1C6F5-8F76-449D-937A-365943E57443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5CBC0-C406-4F70-BA82-4F2BA9F092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71BF7A-B261-412F-B79E-FAC5AED4F8D8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3F246896-26C1-4C3B-8410-68605B47AA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0B8D0-470F-47E1-9E39-B240D26B2B79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56898-24ED-4BA6-A72B-A6FF3B9D47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ACA1D-332F-40A1-912F-3138D0753B2A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61930-CF35-47A9-8EF8-5A79220566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CF017-EB7F-48EC-B422-BC4873C5B8D5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F4DA-3964-4139-84D5-6A6C64D2E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F8A5E-DD84-4239-A23C-D497B362AA91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96C72-CACC-4D59-BA36-1C8D0519C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69FD5-F6CE-431C-ADDC-9B43D47FC80E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3BDB6-840D-4AA2-88ED-3F18FA7EC3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12925-374E-41C9-8EDF-66C6F0F82A27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7428-CC3A-4945-A8AB-A99EF01B86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4FA8E60-13A8-494E-B44A-F7AE61BDA4BF}" type="datetimeFigureOut">
              <a:rPr lang="ru-RU" smtClean="0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2974C32-A937-4AE1-8C58-595DB1F3D3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662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&#1043;&#1072;&#1083;&#1103;\Desktop\&#1089;&#1083;&#1072;&#1081;&#1076;%202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3;&#1072;&#1083;&#1103;\Desktop\&#1057;&#1083;&#1072;&#1081;&#1076;%203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91fb7ad185f3fa2a786d90246e5f58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00" y="330200"/>
            <a:ext cx="8255000" cy="619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i98YU1Z9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96752"/>
            <a:ext cx="9144000" cy="5661248"/>
          </a:xfrm>
          <a:prstGeom prst="rect">
            <a:avLst/>
          </a:prstGeom>
        </p:spPr>
      </p:pic>
      <p:pic>
        <p:nvPicPr>
          <p:cNvPr id="7" name="слайд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1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12380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0"/>
            <a:ext cx="9396536" cy="6858000"/>
          </a:xfrm>
          <a:prstGeom prst="rect">
            <a:avLst/>
          </a:prstGeom>
        </p:spPr>
      </p:pic>
      <p:pic>
        <p:nvPicPr>
          <p:cNvPr id="5" name="Слайд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C 0.02639 0.00186 0.04931 0.0007 0.075 -0.00439 C 0.08924 -0.01087 0.10399 -0.0155 0.11823 -0.02222 C 0.125 -0.03078 0.13455 -0.02986 0.14167 -0.03773 C 0.14358 -0.03981 0.14479 -0.04259 0.1467 -0.04444 C 0.14983 -0.04768 0.1566 -0.05324 0.1566 -0.053 C 0.16198 -0.06412 0.17118 -0.06944 0.1783 -0.07777 C 0.18611 -0.0868 0.18785 -0.09398 0.1967 -0.09768 C 0.19896 -0.09976 0.20347 -0.10324 0.20503 -0.10671 C 0.21198 -0.12222 0.20069 -0.10509 0.2099 -0.11782 C 0.21233 -0.13032 0.21458 -0.1375 0.2217 -0.14652 C 0.22535 -0.16203 0.22066 -0.14421 0.22656 -0.15995 C 0.22743 -0.16203 0.22708 -0.16504 0.2283 -0.16666 C 0.22951 -0.16828 0.2316 -0.16805 0.23333 -0.16875 C 0.23663 -0.17013 0.24323 -0.17337 0.24323 -0.17314 C 0.24323 -0.17337 0.24097 -0.17037 0.23993 -0.16875 C 0.23871 -0.16666 0.23767 -0.16435 0.23663 -0.16226 C 0.23299 -0.14236 0.22691 -0.11898 0.21823 -0.10208 C 0.21319 -0.08125 0.22101 -0.11157 0.21337 -0.08888 C 0.20937 -0.07685 0.20729 -0.06435 0.20156 -0.05324 C 0.20139 -0.05254 0.19878 -0.04074 0.19826 -0.04004 C 0.19549 -0.03634 0.18837 -0.03101 0.18837 -0.03078 C 0.18385 -0.01342 0.19062 -0.03495 0.1816 -0.0199 C 0.18056 -0.01805 0.18108 -0.01504 0.18003 -0.01319 C 0.175 -0.00416 0.16944 0.00116 0.16163 0.0044 C 0.15191 0.01806 0.16562 0.00047 0.1533 0.01112 C 0.14809 0.01575 0.14358 0.022 0.13837 0.02639 C 0.12674 0.03704 0.09566 0.03519 0.08837 0.03565 C 0.04045 0.03241 -0.00903 0.03889 -0.05504 0.01783 C -0.06701 -0.00254 -0.08073 -0.01296 -0.09497 -0.02893 C -0.10868 -0.04444 -0.12326 -0.06064 -0.13837 -0.07337 C -0.14844 -0.08194 -0.15538 -0.09745 -0.16667 -0.10208 C -0.17083 -0.10787 -0.17448 -0.10856 -0.18004 -0.11111 C -0.1849 -0.11759 -0.18837 -0.12152 -0.19497 -0.1243 C -0.20243 -0.13773 -0.2125 -0.1405 -0.2217 -0.15115 C -0.22413 -0.15393 -0.22587 -0.1574 -0.2283 -0.15995 C -0.23142 -0.16319 -0.23455 -0.16689 -0.23837 -0.16875 C -0.24167 -0.17037 -0.24844 -0.17337 -0.24844 -0.17314 C -0.25347 -0.17847 -0.25781 -0.18472 -0.26337 -0.18888 C -0.26875 -0.19305 -0.27465 -0.19606 -0.28004 -0.2 C -0.29097 -0.2081 -0.29115 -0.21018 -0.3033 -0.21319 C -0.3066 -0.2162 -0.31111 -0.21782 -0.31337 -0.22222 C -0.31441 -0.22453 -0.3151 -0.22731 -0.31667 -0.22893 C -0.31806 -0.23032 -0.31997 -0.23032 -0.3217 -0.23101 C -0.32674 -0.23773 -0.3309 -0.23935 -0.33663 -0.24444 C -0.33785 -0.24675 -0.33837 -0.24976 -0.3401 -0.25115 C -0.34306 -0.2537 -0.35 -0.25555 -0.35 -0.25532 C -0.35226 -0.25486 -0.35556 -0.25578 -0.35677 -0.25324 C -0.35764 -0.25138 -0.35434 -0.25046 -0.3533 -0.24884 C -0.35087 -0.24467 -0.34896 -0.23981 -0.3467 -0.23541 C -0.34358 -0.22893 -0.33924 -0.22245 -0.33663 -0.2155 C -0.33368 -0.20763 -0.33194 -0.20046 -0.3283 -0.19328 C -0.32778 -0.19097 -0.3276 -0.18865 -0.32674 -0.18657 C -0.32483 -0.18194 -0.31997 -0.17337 -0.31997 -0.17314 C -0.3184 -0.1625 -0.31684 -0.15833 -0.31337 -0.14884 C -0.3125 -0.14675 -0.31267 -0.14398 -0.31163 -0.14212 C -0.3092 -0.13796 -0.3033 -0.13101 -0.3033 -0.13078 C -0.30313 -0.13009 -0.30052 -0.11875 -0.3 -0.11782 C -0.28976 -0.1 -0.275 -0.08518 -0.26337 -0.06875 C -0.26215 -0.06712 -0.26007 -0.06736 -0.25833 -0.06666 C -0.25382 -0.06504 -0.24948 -0.06365 -0.24497 -0.06226 C -0.24219 -0.05925 -0.23958 -0.05601 -0.23663 -0.05324 C -0.23455 -0.05138 -0.23212 -0.05069 -0.23004 -0.04884 C -0.21285 -0.0324 -0.19757 -0.01342 -0.18004 0.00232 C -0.17604 0.00579 -0.16632 0.02431 -0.16163 0.02639 C -0.14514 0.0345 -0.13194 0.05463 -0.1151 0.05996 C -0.10278 0.06829 -0.09531 0.07385 -0.08507 0.0845 C -0.08194 0.08774 -0.07778 0.08936 -0.075 0.09329 C -0.07257 0.09676 -0.07135 0.10163 -0.0684 0.1044 C -0.06267 0.10996 -0.0566 0.10926 -0.05 0.11112 C -0.04201 0.1132 -0.03472 0.11806 -0.02674 0.12014 C -0.0158 0.12315 -0.00677 0.12338 0.00503 0.12454 C 0.02552 0.13102 0.04566 0.12663 0.06667 0.12454 C 0.07274 0.12246 0.07882 0.11991 0.0849 0.11783 C 0.09253 0.10811 0.11476 0.10996 0.12656 0.1044 C 0.13299 0.0963 0.14253 0.09144 0.15 0.0845 C 0.16059 0.07454 0.1566 0.07663 0.16667 0.06459 C 0.17795 0.05093 0.19149 0.03797 0.20503 0.02894 C 0.21493 0.02246 0.22361 0.01713 0.2316 0.00672 C 0.23507 -0.01134 0.23993 -0.02916 0.24496 -0.04652 C 0.25017 -0.06481 0.25347 -0.08541 0.26163 -0.10208 C 0.2625 -0.10393 0.26406 -0.10486 0.26493 -0.10671 C 0.26684 -0.11018 0.2684 -0.11412 0.26996 -0.11782 C 0.27535 -0.13078 0.27726 -0.14583 0.28333 -0.15763 C 0.28559 -0.16736 0.28941 -0.17569 0.29323 -0.18449 C 0.29531 -0.19513 0.29844 -0.2037 0.30503 -0.21111 C 0.30868 -0.21504 0.31059 -0.21504 0.31337 -0.2199 C 0.31927 -0.23032 0.32396 -0.2412 0.33003 -0.25115 C 0.33177 -0.25393 0.33403 -0.26018 0.33663 -0.26226 C 0.34115 -0.26597 0.34653 -0.26643 0.35156 -0.26875 C 0.35486 -0.27037 0.36163 -0.27337 0.36163 -0.27314 C 0.35087 -0.25138 0.34965 -0.22013 0.34323 -0.1956 C 0.33993 -0.18287 0.34149 -0.17824 0.3349 -0.16666 C 0.3316 -0.14652 0.32726 -0.12662 0.32326 -0.10671 C 0.32101 -0.07361 0.31493 -0.04236 0.3066 -0.01111 C 0.30156 0.00741 0.29601 0.02616 0.2849 0.04005 C 0.28108 0.05602 0.27066 0.0838 0.25833 0.08889 C 0.24826 0.09792 0.23837 0.11065 0.22656 0.11551 C 0.21667 0.12871 0.20694 0.13681 0.19496 0.14676 C 0.18681 0.15348 0.18837 0.14885 0.1816 0.15348 C 0.1684 0.16227 0.18646 0.15278 0.16996 0.16667 C 0.16806 0.16829 0.16545 0.16783 0.16337 0.16899 C 0.15191 0.17477 0.14062 0.18473 0.1283 0.18681 C 0.1217 0.18797 0.11493 0.1882 0.10833 0.18889 C 0.09531 0.19746 0.0809 0.19954 0.06667 0.20232 C 0.03646 0.21482 -0.0026 0.20278 -0.03507 0.2 C -0.04236 0.19769 -0.04965 0.19607 -0.05677 0.19329 C -0.06476 0.19005 -0.07222 0.18426 -0.08004 0.1801 C -0.08177 0.17778 -0.08299 0.175 -0.08507 0.17338 C -0.08594 0.17269 -0.09757 0.16922 -0.09844 0.16899 C -0.11129 0.16482 -0.12135 0.16158 -0.13507 0.15996 C -0.15417 0.15394 -0.16528 0.13727 -0.1783 0.12014 C -0.18767 0.10788 -0.19931 0.0919 -0.21163 0.0845 C -0.2276 0.075 -0.2092 0.09028 -0.225 0.07778 C -0.23507 0.06991 -0.23767 0.06528 -0.24844 0.06227 C -0.25278 0.05926 -0.25868 0.05857 -0.26163 0.05348 C -0.26563 0.04676 -0.2684 0.03843 -0.27344 0.03334 C -0.27569 0.03102 -0.27813 0.02917 -0.28004 0.02639 C -0.28142 0.02477 -0.28177 0.02176 -0.28333 0.02014 C -0.28472 0.01875 -0.28681 0.01899 -0.28837 0.01783 C -0.2901 0.01667 -0.29184 0.01505 -0.2934 0.01343 C -0.30191 0.00394 -0.30556 -0.01041 -0.31667 -0.0155 C -0.32135 -0.025 -0.31944 -0.02893 -0.32674 -0.03541 C -0.32899 -0.0449 -0.33455 -0.05462 -0.34167 -0.05763 C -0.34358 -0.06157 -0.34653 -0.06458 -0.34844 -0.06875 C -0.34931 -0.07083 -0.34896 -0.07361 -0.35 -0.07546 C -0.35122 -0.078 -0.35347 -0.07962 -0.35504 -0.08217 C -0.35625 -0.08425 -0.35677 -0.08703 -0.35833 -0.08888 C -0.36129 -0.09236 -0.3684 -0.09768 -0.3684 -0.09745 C -0.37014 -0.10069 -0.37205 -0.10347 -0.37344 -0.10671 C -0.37431 -0.10879 -0.37413 -0.11134 -0.375 -0.11319 C -0.37674 -0.11736 -0.37969 -0.12037 -0.38177 -0.1243 C -0.38403 -0.13379 -0.38663 -0.14398 -0.39167 -0.15115 C -0.39358 -0.15833 -0.39653 -0.16388 -0.39844 -0.17106 C -0.40399 -0.15972 -0.40313 -0.16481 -0.4 -0.14444 C -0.39965 -0.14259 -0.39601 -0.12847 -0.39497 -0.1243 C -0.39375 -0.11921 -0.38958 -0.1162 -0.38837 -0.11111 C -0.38785 -0.10879 -0.3875 -0.10648 -0.38663 -0.10439 C -0.38472 -0.09976 -0.38142 -0.09606 -0.38004 -0.09097 C -0.37795 -0.08287 -0.37517 -0.07592 -0.3717 -0.06875 C -0.37014 -0.05462 -0.37066 -0.04745 -0.36337 -0.03773 C -0.3599 -0.01527 -0.35729 -0.01458 -0.34844 0.00672 C -0.33559 0.0375 -0.3526 0.00602 -0.34167 0.02894 C -0.33594 0.04121 -0.33663 0.0345 -0.33177 0.04885 C -0.33056 0.05232 -0.32691 0.06945 -0.325 0.07338 C -0.32222 0.07917 -0.31788 0.08311 -0.3151 0.08889 C -0.30885 0.10232 -0.31476 0.09399 -0.30677 0.10672 C -0.30122 0.11551 -0.29167 0.11806 -0.28507 0.12454 C -0.27934 0.1301 -0.27396 0.13658 -0.2684 0.14237 C -0.26441 0.14653 -0.26024 0.15047 -0.25677 0.15556 C -0.25295 0.16112 -0.24618 0.17686 -0.2401 0.18218 C -0.23264 0.18889 -0.22188 0.19399 -0.21337 0.19792 C -0.20521 0.20163 -0.21111 0.20325 -0.2033 0.20903 C -0.19392 0.21598 -0.17726 0.22084 -0.16667 0.22454 C -0.15521 0.23982 -0.13854 0.24051 -0.125 0.25116 C -0.10816 0.26459 -0.12656 0.25834 -0.1033 0.26227 C -0.08281 0.272 -0.0599 0.27825 -0.03837 0.28218 C -0.01997 0.28056 0.0125 0.28565 0.0316 0.26899 C 0.03368 0.25834 0.03628 0.24838 0.03837 0.23774 C 0.04149 0.1838 0.04219 0.13565 0.03993 0.0801 C 0.03941 0.06713 0.03715 0.04792 0.03003 0.03774 C 0.02743 0.02755 0.02569 0.0213 0.02326 0.01112 C 0.02274 0.0088 0.02222 0.00672 0.0217 0.0044 C 0.02118 0.00232 0.01996 -0.00208 0.01996 -0.00185 " pathEditMode="relative" rAng="0" ptsTypes="fffffffffffffffffffffffffffffffffffffffffffffffffffffffffffffffffffffffffffffff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5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8AD7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123807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2351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829</TotalTime>
  <Words>2</Words>
  <Application>Microsoft Office PowerPoint</Application>
  <PresentationFormat>Экран (4:3)</PresentationFormat>
  <Paragraphs>2</Paragraphs>
  <Slides>4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Мамочка!</dc:title>
  <dc:creator>Галя</dc:creator>
  <cp:lastModifiedBy>Галя</cp:lastModifiedBy>
  <cp:revision>92</cp:revision>
  <dcterms:created xsi:type="dcterms:W3CDTF">2014-02-11T16:29:58Z</dcterms:created>
  <dcterms:modified xsi:type="dcterms:W3CDTF">2014-04-06T09:59:57Z</dcterms:modified>
</cp:coreProperties>
</file>