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7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45DF-C706-4F74-B482-03193DC23547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D98E-4AC8-4CD1-96EC-EAD25B3C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9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45DF-C706-4F74-B482-03193DC23547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D98E-4AC8-4CD1-96EC-EAD25B3C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45DF-C706-4F74-B482-03193DC23547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D98E-4AC8-4CD1-96EC-EAD25B3C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3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45DF-C706-4F74-B482-03193DC23547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D98E-4AC8-4CD1-96EC-EAD25B3C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5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45DF-C706-4F74-B482-03193DC23547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D98E-4AC8-4CD1-96EC-EAD25B3C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31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45DF-C706-4F74-B482-03193DC23547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D98E-4AC8-4CD1-96EC-EAD25B3C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6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45DF-C706-4F74-B482-03193DC23547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D98E-4AC8-4CD1-96EC-EAD25B3C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6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45DF-C706-4F74-B482-03193DC23547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D98E-4AC8-4CD1-96EC-EAD25B3C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9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45DF-C706-4F74-B482-03193DC23547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D98E-4AC8-4CD1-96EC-EAD25B3C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88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45DF-C706-4F74-B482-03193DC23547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D98E-4AC8-4CD1-96EC-EAD25B3C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1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45DF-C706-4F74-B482-03193DC23547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D98E-4AC8-4CD1-96EC-EAD25B3C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D45DF-C706-4F74-B482-03193DC23547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BD98E-4AC8-4CD1-96EC-EAD25B3C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3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http://cs14115.vk.me/c7006/v7006042/ed65/7nQZ2wboOLQ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62" y="228600"/>
            <a:ext cx="9012261" cy="6407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267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://cs14115.vk.me/c7006/v7006042/eda4/67jqlY09bK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56" y="170645"/>
            <a:ext cx="9946783" cy="6516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98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://cs14115.vk.me/c7006/v7006042/edab/I-vcPE4GZ6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41" y="141668"/>
            <a:ext cx="9942490" cy="6593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438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://cs14115.vk.me/c7006/v7006042/edb2/noNrNNS9cU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56" y="167426"/>
            <a:ext cx="9813702" cy="6555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57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://cs14115.vk.me/c7006/v7006042/edb9/moZr1e80gj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41" y="115910"/>
            <a:ext cx="9890974" cy="6606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74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://cs14115.vk.me/c7006/v7006042/edc0/dkb1vZPGKx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10" y="119130"/>
            <a:ext cx="9826580" cy="6619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551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http://cs14115.vk.me/c7006/v7006042/edc7/MZanW19ik9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35" y="141668"/>
            <a:ext cx="9916733" cy="6542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80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http://cs14115.vk.me/c7006/v7006042/edce/_q9DwItOiH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0" y="154546"/>
            <a:ext cx="9968248" cy="6568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84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://cs14115.vk.me/c7006/v7006042/ed6c/iVGzNa3--j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72" y="177084"/>
            <a:ext cx="8500056" cy="6503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55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 descr="http://cs14115.vk.me/c7006/v7006042/ed73/ceHUFyqyoH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24" y="215722"/>
            <a:ext cx="9843752" cy="6426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0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://cs14115.vk.me/c7006/v7006042/ed7a/9pMMJslHVE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5" y="268846"/>
            <a:ext cx="10028349" cy="6320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7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://cs14115.vk.me/c7006/v7006042/ed81/pH2dGh5p2k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82" y="183524"/>
            <a:ext cx="9716036" cy="6490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32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0"/>
            <a:ext cx="12282152" cy="6858000"/>
          </a:xfrm>
          <a:prstGeom prst="rect">
            <a:avLst/>
          </a:prstGeom>
        </p:spPr>
      </p:pic>
      <p:pic>
        <p:nvPicPr>
          <p:cNvPr id="3" name="Рисунок 2" descr="http://cs14115.vk.me/c7006/v7006042/ed88/rmIUDmQVqf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2" y="215721"/>
            <a:ext cx="9787944" cy="6426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97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://cs14115.vk.me/c7006/v7006042/ed8f/TLd-l359Jj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36" y="202842"/>
            <a:ext cx="9981127" cy="6452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66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://cs14115.vk.me/c7006/v7006042/ed96/EEl24PsDpN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41" y="167425"/>
            <a:ext cx="9839459" cy="6490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76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 descr="http://cs14115.vk.me/c7006/v7006042/ed96/EEl24PsDpN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27" y="177085"/>
            <a:ext cx="9787944" cy="6503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66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шепырева</dc:creator>
  <cp:lastModifiedBy>людмила шепырева</cp:lastModifiedBy>
  <cp:revision>6</cp:revision>
  <dcterms:created xsi:type="dcterms:W3CDTF">2015-04-13T19:27:38Z</dcterms:created>
  <dcterms:modified xsi:type="dcterms:W3CDTF">2015-04-13T20:11:42Z</dcterms:modified>
</cp:coreProperties>
</file>