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7" r:id="rId2"/>
    <p:sldId id="260" r:id="rId3"/>
    <p:sldId id="262" r:id="rId4"/>
    <p:sldId id="267" r:id="rId5"/>
    <p:sldId id="258" r:id="rId6"/>
    <p:sldId id="259" r:id="rId7"/>
    <p:sldId id="263" r:id="rId8"/>
    <p:sldId id="264" r:id="rId9"/>
    <p:sldId id="265" r:id="rId10"/>
    <p:sldId id="266" r:id="rId11"/>
    <p:sldId id="271" r:id="rId12"/>
    <p:sldId id="269" r:id="rId13"/>
    <p:sldId id="270" r:id="rId14"/>
    <p:sldId id="272" r:id="rId15"/>
    <p:sldId id="273" r:id="rId16"/>
    <p:sldId id="274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5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E61F4-D5E7-4567-9CAC-585259BCA736}" type="datetimeFigureOut">
              <a:rPr lang="ru-RU" smtClean="0"/>
              <a:t>03.12.2012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5360A-1B1C-4AC2-B77E-26BDFFE6062E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E61F4-D5E7-4567-9CAC-585259BCA736}" type="datetimeFigureOut">
              <a:rPr lang="ru-RU" smtClean="0"/>
              <a:t>03.12.2012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5360A-1B1C-4AC2-B77E-26BDFFE606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E61F4-D5E7-4567-9CAC-585259BCA736}" type="datetimeFigureOut">
              <a:rPr lang="ru-RU" smtClean="0"/>
              <a:t>03.12.2012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5360A-1B1C-4AC2-B77E-26BDFFE606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E61F4-D5E7-4567-9CAC-585259BCA736}" type="datetimeFigureOut">
              <a:rPr lang="ru-RU" smtClean="0"/>
              <a:t>03.12.2012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5360A-1B1C-4AC2-B77E-26BDFFE606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E61F4-D5E7-4567-9CAC-585259BCA736}" type="datetimeFigureOut">
              <a:rPr lang="ru-RU" smtClean="0"/>
              <a:t>03.12.2012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5360A-1B1C-4AC2-B77E-26BDFFE6062E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E61F4-D5E7-4567-9CAC-585259BCA736}" type="datetimeFigureOut">
              <a:rPr lang="ru-RU" smtClean="0"/>
              <a:t>03.12.2012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5360A-1B1C-4AC2-B77E-26BDFFE606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E61F4-D5E7-4567-9CAC-585259BCA736}" type="datetimeFigureOut">
              <a:rPr lang="ru-RU" smtClean="0"/>
              <a:t>03.12.2012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5360A-1B1C-4AC2-B77E-26BDFFE606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E61F4-D5E7-4567-9CAC-585259BCA736}" type="datetimeFigureOut">
              <a:rPr lang="ru-RU" smtClean="0"/>
              <a:t>03.12.2012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5360A-1B1C-4AC2-B77E-26BDFFE606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E61F4-D5E7-4567-9CAC-585259BCA736}" type="datetimeFigureOut">
              <a:rPr lang="ru-RU" smtClean="0"/>
              <a:t>03.12.2012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5360A-1B1C-4AC2-B77E-26BDFFE606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E61F4-D5E7-4567-9CAC-585259BCA736}" type="datetimeFigureOut">
              <a:rPr lang="ru-RU" smtClean="0"/>
              <a:t>03.12.2012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5360A-1B1C-4AC2-B77E-26BDFFE606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E61F4-D5E7-4567-9CAC-585259BCA736}" type="datetimeFigureOut">
              <a:rPr lang="ru-RU" smtClean="0"/>
              <a:t>03.12.2012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185360A-1B1C-4AC2-B77E-26BDFFE6062E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BBE61F4-D5E7-4567-9CAC-585259BCA736}" type="datetimeFigureOut">
              <a:rPr lang="ru-RU" smtClean="0"/>
              <a:t>03.12.2012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185360A-1B1C-4AC2-B77E-26BDFFE6062E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3725044"/>
          </a:xfrm>
        </p:spPr>
        <p:txBody>
          <a:bodyPr/>
          <a:lstStyle/>
          <a:p>
            <a:pPr algn="ctr"/>
            <a:r>
              <a:rPr lang="ru-RU" dirty="0" smtClean="0"/>
              <a:t>Литература </a:t>
            </a:r>
            <a:r>
              <a:rPr lang="ru-RU" dirty="0" smtClean="0"/>
              <a:t>6</a:t>
            </a:r>
            <a:r>
              <a:rPr lang="ru-RU" dirty="0" smtClean="0"/>
              <a:t> класс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29124" y="5786454"/>
            <a:ext cx="4257676" cy="53814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Ярославская гимназия</a:t>
            </a:r>
            <a:endParaRPr lang="ru-RU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9" y="571480"/>
            <a:ext cx="8215369" cy="514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6880" y="285728"/>
            <a:ext cx="8450000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Rectangle 5"/>
          <p:cNvSpPr>
            <a:spLocks noChangeArrowheads="1"/>
          </p:cNvSpPr>
          <p:nvPr/>
        </p:nvSpPr>
        <p:spPr bwMode="auto">
          <a:xfrm>
            <a:off x="5029920" y="227544"/>
            <a:ext cx="3951360" cy="1622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spAutoFit/>
          </a:bodyPr>
          <a:lstStyle/>
          <a:p>
            <a:r>
              <a:rPr lang="ru-RU" sz="2200" dirty="0"/>
              <a:t>    </a:t>
            </a:r>
            <a:r>
              <a:rPr lang="ru-RU" sz="2500" dirty="0">
                <a:solidFill>
                  <a:srgbClr val="FFFF00"/>
                </a:solidFill>
              </a:rPr>
              <a:t>Ярославская область. </a:t>
            </a:r>
          </a:p>
          <a:p>
            <a:r>
              <a:rPr lang="ru-RU" sz="2500" dirty="0">
                <a:solidFill>
                  <a:srgbClr val="FFFF00"/>
                </a:solidFill>
              </a:rPr>
              <a:t>      Музей-заповедник</a:t>
            </a:r>
            <a:br>
              <a:rPr lang="ru-RU" sz="2500" dirty="0">
                <a:solidFill>
                  <a:srgbClr val="FFFF00"/>
                </a:solidFill>
              </a:rPr>
            </a:br>
            <a:r>
              <a:rPr lang="ru-RU" sz="2500" dirty="0">
                <a:solidFill>
                  <a:srgbClr val="FFFF00"/>
                </a:solidFill>
              </a:rPr>
              <a:t>        Н.А. Некрасова </a:t>
            </a:r>
            <a:br>
              <a:rPr lang="ru-RU" sz="2500" dirty="0">
                <a:solidFill>
                  <a:srgbClr val="FFFF00"/>
                </a:solidFill>
              </a:rPr>
            </a:br>
            <a:r>
              <a:rPr lang="ru-RU" sz="2500" dirty="0">
                <a:solidFill>
                  <a:srgbClr val="FFFF00"/>
                </a:solidFill>
              </a:rPr>
              <a:t>          «КАРАБИХА»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3600" y="428605"/>
            <a:ext cx="4133850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643570" y="2357430"/>
            <a:ext cx="285752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CC0000"/>
                </a:solidFill>
                <a:latin typeface="Monotype Corsiva" pitchFamily="66" charset="0"/>
              </a:rPr>
              <a:t>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Любимая охотничья собака Некрасова – 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Кадо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Тема урока: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8543956" cy="4389120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40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4000" dirty="0" smtClean="0">
                <a:solidFill>
                  <a:srgbClr val="FF0000"/>
                </a:solidFill>
              </a:rPr>
              <a:t>Н.А.Некрасов. Главная тема поэзии.</a:t>
            </a:r>
          </a:p>
          <a:p>
            <a:pPr>
              <a:buNone/>
            </a:pPr>
            <a:r>
              <a:rPr lang="ru-RU" sz="4000" dirty="0" smtClean="0">
                <a:solidFill>
                  <a:srgbClr val="FF0000"/>
                </a:solidFill>
              </a:rPr>
              <a:t>«Железная дорога». Роль пейзажа.</a:t>
            </a:r>
            <a:endParaRPr lang="ru-RU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73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Основная тема творчества </a:t>
            </a:r>
            <a:br>
              <a:rPr lang="ru-RU" dirty="0" smtClean="0"/>
            </a:br>
            <a:r>
              <a:rPr lang="ru-RU" dirty="0" smtClean="0"/>
              <a:t>Н.А. Некрасова -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500306"/>
            <a:ext cx="8229600" cy="42462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400" dirty="0" smtClean="0">
                <a:solidFill>
                  <a:srgbClr val="FF0000"/>
                </a:solidFill>
              </a:rPr>
              <a:t>                        СУДЬБА НАРОДА</a:t>
            </a:r>
            <a:endParaRPr lang="ru-RU" sz="4400" dirty="0">
              <a:solidFill>
                <a:srgbClr val="FF0000"/>
              </a:solidFill>
            </a:endParaRPr>
          </a:p>
        </p:txBody>
      </p:sp>
      <p:pic>
        <p:nvPicPr>
          <p:cNvPr id="4" name="Picture 4" descr="C:\Users\User\Desktop\Иллюстрации\осень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3214686"/>
            <a:ext cx="6215106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Синквейн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3600" dirty="0" smtClean="0"/>
              <a:t>Некрасов.</a:t>
            </a:r>
          </a:p>
          <a:p>
            <a:pPr algn="ctr">
              <a:buNone/>
            </a:pPr>
            <a:r>
              <a:rPr lang="ru-RU" sz="3600" dirty="0" smtClean="0"/>
              <a:t>Мудрый, народный.</a:t>
            </a:r>
          </a:p>
          <a:p>
            <a:pPr algn="ctr">
              <a:buNone/>
            </a:pPr>
            <a:r>
              <a:rPr lang="ru-RU" sz="3600" dirty="0" smtClean="0"/>
              <a:t>Рисует, любит, обличает.</a:t>
            </a:r>
          </a:p>
          <a:p>
            <a:pPr algn="ctr">
              <a:buNone/>
            </a:pPr>
            <a:r>
              <a:rPr lang="ru-RU" sz="3600" dirty="0" smtClean="0"/>
              <a:t>Он «лиру посвятил народу своему…»</a:t>
            </a:r>
          </a:p>
          <a:p>
            <a:pPr algn="ctr">
              <a:buNone/>
            </a:pPr>
            <a:r>
              <a:rPr lang="ru-RU" sz="3600" dirty="0" smtClean="0"/>
              <a:t>Поэт – народник.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14554"/>
            <a:ext cx="8229600" cy="411004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/>
              <a:t>Напишите эссе </a:t>
            </a:r>
          </a:p>
          <a:p>
            <a:pPr>
              <a:buNone/>
            </a:pPr>
            <a:r>
              <a:rPr lang="ru-RU" sz="3600" dirty="0" smtClean="0"/>
              <a:t>«Что меня поразило в поэме Н.А.Некрасова «Железная дорога»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4876" y="704088"/>
            <a:ext cx="3971924" cy="3796482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chemeClr val="tx1"/>
                </a:solidFill>
                <a:latin typeface="Lucida Console" pitchFamily="49" charset="0"/>
                <a:cs typeface="Mangal" pitchFamily="2"/>
              </a:rPr>
              <a:t>НЕКРАСОВ </a:t>
            </a:r>
            <a:r>
              <a:rPr lang="ru-RU" sz="4800" dirty="0" smtClean="0">
                <a:solidFill>
                  <a:schemeClr val="tx1"/>
                </a:solidFill>
                <a:latin typeface="Lucida Console" pitchFamily="49" charset="0"/>
                <a:cs typeface="Mangal" pitchFamily="2"/>
              </a:rPr>
              <a:t>НИКОЛАЙ </a:t>
            </a:r>
            <a:r>
              <a:rPr lang="ru-RU" sz="4800" dirty="0" smtClean="0">
                <a:solidFill>
                  <a:schemeClr val="tx1"/>
                </a:solidFill>
                <a:latin typeface="Lucida Console" pitchFamily="49" charset="0"/>
                <a:cs typeface="Mangal" pitchFamily="2"/>
              </a:rPr>
              <a:t>АЛЕКСЕЕВИЧ</a:t>
            </a:r>
            <a:br>
              <a:rPr lang="ru-RU" sz="4800" dirty="0" smtClean="0">
                <a:solidFill>
                  <a:schemeClr val="tx1"/>
                </a:solidFill>
                <a:latin typeface="Lucida Console" pitchFamily="49" charset="0"/>
                <a:cs typeface="Mangal" pitchFamily="2"/>
              </a:rPr>
            </a:br>
            <a:r>
              <a:rPr lang="ru-RU" sz="4800" dirty="0" smtClean="0">
                <a:solidFill>
                  <a:schemeClr val="tx1"/>
                </a:solidFill>
                <a:latin typeface="Lucida Console" pitchFamily="49" charset="0"/>
                <a:cs typeface="Mangal" pitchFamily="2"/>
              </a:rPr>
              <a:t>(</a:t>
            </a:r>
            <a:r>
              <a:rPr lang="ru-RU" sz="3600" dirty="0" smtClean="0">
                <a:solidFill>
                  <a:schemeClr val="tx1"/>
                </a:solidFill>
                <a:latin typeface="Lucida Console" pitchFamily="49" charset="0"/>
                <a:cs typeface="Mangal" pitchFamily="2"/>
              </a:rPr>
              <a:t>1821-1877гг)</a:t>
            </a:r>
            <a:endParaRPr lang="ru-RU" sz="3600" dirty="0">
              <a:solidFill>
                <a:schemeClr val="tx1"/>
              </a:solidFill>
              <a:latin typeface="Lucida Console" pitchFamily="49" charset="0"/>
              <a:cs typeface="Mangal" pitchFamily="2"/>
            </a:endParaRP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000108"/>
            <a:ext cx="4265677" cy="524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2464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Село </a:t>
            </a:r>
            <a:r>
              <a:rPr lang="ru-RU" dirty="0" err="1" smtClean="0"/>
              <a:t>Грешнево</a:t>
            </a:r>
            <a:endParaRPr lang="ru-RU" dirty="0"/>
          </a:p>
        </p:txBody>
      </p:sp>
      <p:pic>
        <p:nvPicPr>
          <p:cNvPr id="4" name="Picture 6" descr="A:\Есенин дорога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r="-11" b="-38"/>
          <a:stretch>
            <a:fillRect/>
          </a:stretch>
        </p:blipFill>
        <p:spPr bwMode="auto">
          <a:xfrm>
            <a:off x="428596" y="1500174"/>
            <a:ext cx="8358246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00108"/>
            <a:ext cx="4186238" cy="5357850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>Родился я в большом дому,</a:t>
            </a:r>
            <a:br>
              <a:rPr lang="ru-RU" sz="3100" dirty="0" smtClean="0"/>
            </a:br>
            <a:r>
              <a:rPr lang="ru-RU" sz="3100" dirty="0" smtClean="0"/>
              <a:t>Напоминающем тюрьму,</a:t>
            </a:r>
            <a:br>
              <a:rPr lang="ru-RU" sz="3100" dirty="0" smtClean="0"/>
            </a:br>
            <a:r>
              <a:rPr lang="ru-RU" sz="3100" dirty="0" smtClean="0"/>
              <a:t>В котором грозный властелин </a:t>
            </a:r>
            <a:br>
              <a:rPr lang="ru-RU" sz="3100" dirty="0" smtClean="0"/>
            </a:br>
            <a:r>
              <a:rPr lang="ru-RU" sz="3100" dirty="0" smtClean="0"/>
              <a:t>Свободно действовал один,</a:t>
            </a:r>
            <a:br>
              <a:rPr lang="ru-RU" sz="3100" dirty="0" smtClean="0"/>
            </a:br>
            <a:r>
              <a:rPr lang="ru-RU" sz="3100" dirty="0" smtClean="0"/>
              <a:t>Держа под страхом всю семью </a:t>
            </a:r>
            <a:br>
              <a:rPr lang="ru-RU" sz="3100" dirty="0" smtClean="0"/>
            </a:br>
            <a:r>
              <a:rPr lang="ru-RU" sz="3100" dirty="0" smtClean="0"/>
              <a:t>И челядь жалкую свою...               </a:t>
            </a:r>
            <a:r>
              <a:rPr lang="ru-RU" sz="5400" dirty="0" smtClean="0"/>
              <a:t>                                           </a:t>
            </a:r>
            <a:endParaRPr lang="ru-RU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724" t="1550" r="1350" b="1584"/>
          <a:stretch>
            <a:fillRect/>
          </a:stretch>
        </p:blipFill>
        <p:spPr>
          <a:xfrm>
            <a:off x="4786314" y="642918"/>
            <a:ext cx="3857652" cy="5643602"/>
          </a:xfrm>
          <a:noFill/>
          <a:ln w="381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7686" y="704088"/>
            <a:ext cx="4329114" cy="551099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Алексей Сергеевич 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b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Некрасов </a:t>
            </a:r>
            <a:b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принадлежал  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 довольно старинному, но обедневшему  дворянскому роду, был человеком  суровым и своенравным.</a:t>
            </a:r>
            <a:r>
              <a:rPr lang="ru-RU" sz="5400" dirty="0" smtClean="0">
                <a:solidFill>
                  <a:srgbClr val="CC0000"/>
                </a:solidFill>
                <a:latin typeface="Monotype Corsiva" pitchFamily="66" charset="0"/>
              </a:rPr>
              <a:t/>
            </a:r>
            <a:br>
              <a:rPr lang="ru-RU" sz="5400" dirty="0" smtClean="0">
                <a:solidFill>
                  <a:srgbClr val="CC0000"/>
                </a:solidFill>
                <a:latin typeface="Monotype Corsiva" pitchFamily="66" charset="0"/>
              </a:rPr>
            </a:br>
            <a:endParaRPr lang="ru-RU" dirty="0"/>
          </a:p>
        </p:txBody>
      </p:sp>
      <p:pic>
        <p:nvPicPr>
          <p:cNvPr id="4" name="Picture 9" descr="Рисунок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071546"/>
            <a:ext cx="3786214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chemeClr val="tx1"/>
                </a:solidFill>
              </a:rPr>
              <a:t>Маленький Николай с матерью Еленой Андреевной Некрасовой</a:t>
            </a:r>
            <a:endParaRPr lang="ru-RU" sz="4000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879" b="2315"/>
          <a:stretch>
            <a:fillRect/>
          </a:stretch>
        </p:blipFill>
        <p:spPr>
          <a:xfrm>
            <a:off x="1904131" y="1935163"/>
            <a:ext cx="5335738" cy="4494233"/>
          </a:xfrm>
          <a:noFill/>
          <a:ln w="28575">
            <a:solidFill>
              <a:srgbClr val="0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5" descr="сканирование003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714356"/>
            <a:ext cx="7286676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Рисунок5_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3143240" y="1785927"/>
            <a:ext cx="47149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180C00"/>
                </a:solidFill>
                <a:latin typeface="Times New Roman" pitchFamily="18" charset="0"/>
              </a:rPr>
              <a:t>О Волга!.. Колыбель моя!</a:t>
            </a:r>
          </a:p>
          <a:p>
            <a:r>
              <a:rPr lang="ru-RU" sz="3200" dirty="0" smtClean="0">
                <a:solidFill>
                  <a:srgbClr val="180C00"/>
                </a:solidFill>
                <a:latin typeface="Times New Roman" pitchFamily="18" charset="0"/>
              </a:rPr>
              <a:t>Любил ли кто тебя, как я?</a:t>
            </a:r>
            <a:endParaRPr lang="ru-RU" sz="3200" dirty="0">
              <a:solidFill>
                <a:srgbClr val="180C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58016" y="1935480"/>
            <a:ext cx="1828784" cy="4389120"/>
          </a:xfrm>
        </p:spPr>
        <p:txBody>
          <a:bodyPr/>
          <a:lstStyle/>
          <a:p>
            <a:endParaRPr lang="ru-RU"/>
          </a:p>
        </p:txBody>
      </p:sp>
      <p:pic>
        <p:nvPicPr>
          <p:cNvPr id="3074" name="Picture 2" descr="http://www.agniart.ru/imgoods/F/012615/repin-221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785794"/>
            <a:ext cx="8429684" cy="6072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145</TotalTime>
  <Words>112</Words>
  <Application>Microsoft Office PowerPoint</Application>
  <PresentationFormat>Экран (4:3)</PresentationFormat>
  <Paragraphs>27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Поток</vt:lpstr>
      <vt:lpstr>Литература 6 класс</vt:lpstr>
      <vt:lpstr>НЕКРАСОВ НИКОЛАЙ АЛЕКСЕЕВИЧ (1821-1877гг)</vt:lpstr>
      <vt:lpstr>Село Грешнево</vt:lpstr>
      <vt:lpstr>Родился я в большом дому, Напоминающем тюрьму, В котором грозный властелин  Свободно действовал один, Держа под страхом всю семью  И челядь жалкую свою...                                                          </vt:lpstr>
      <vt:lpstr>Алексей Сергеевич              Некрасов  принадлежал  к довольно старинному, но обедневшему  дворянскому роду, был человеком  суровым и своенравным. </vt:lpstr>
      <vt:lpstr>Маленький Николай с матерью Еленой Андреевной Некрасовой</vt:lpstr>
      <vt:lpstr>Слайд 7</vt:lpstr>
      <vt:lpstr>Слайд 8</vt:lpstr>
      <vt:lpstr>Слайд 9</vt:lpstr>
      <vt:lpstr>Слайд 10</vt:lpstr>
      <vt:lpstr>Слайд 11</vt:lpstr>
      <vt:lpstr>Слайд 12</vt:lpstr>
      <vt:lpstr>Тема урока:</vt:lpstr>
      <vt:lpstr>       Основная тема творчества  Н.А. Некрасова - </vt:lpstr>
      <vt:lpstr>Синквейн:</vt:lpstr>
      <vt:lpstr>Домашнее задание:</vt:lpstr>
    </vt:vector>
  </TitlesOfParts>
  <Company>WareZ Provider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Литература 6 класс</dc:title>
  <dc:creator>www.PHILka.RU</dc:creator>
  <cp:lastModifiedBy>www.PHILka.RU</cp:lastModifiedBy>
  <cp:revision>15</cp:revision>
  <dcterms:created xsi:type="dcterms:W3CDTF">2012-12-03T10:21:50Z</dcterms:created>
  <dcterms:modified xsi:type="dcterms:W3CDTF">2012-12-03T12:47:35Z</dcterms:modified>
</cp:coreProperties>
</file>