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5" r:id="rId2"/>
    <p:sldId id="256" r:id="rId3"/>
    <p:sldId id="257" r:id="rId4"/>
    <p:sldId id="259" r:id="rId5"/>
    <p:sldId id="261" r:id="rId6"/>
    <p:sldId id="264" r:id="rId7"/>
    <p:sldId id="263" r:id="rId8"/>
    <p:sldId id="262" r:id="rId9"/>
    <p:sldId id="260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0" autoAdjust="0"/>
    <p:restoredTop sz="89964" autoAdjust="0"/>
  </p:normalViewPr>
  <p:slideViewPr>
    <p:cSldViewPr>
      <p:cViewPr varScale="1">
        <p:scale>
          <a:sx n="65" d="100"/>
          <a:sy n="65" d="100"/>
        </p:scale>
        <p:origin x="-156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2DDF18-ADCC-4C5B-AED4-B5008952C83D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273B3F-E9B7-4971-8EF7-03D83B48C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1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1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3042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сильные , мы смелые</a:t>
            </a:r>
            <a:b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endParaRPr lang="ru-RU" sz="10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Презентация проведения </a:t>
            </a:r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досуга посвящённого дню </a:t>
            </a:r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защитника </a:t>
            </a:r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Отечества для детей и родителей второй младшей </a:t>
            </a:r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группы.</a:t>
            </a:r>
          </a:p>
          <a:p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Воспитатели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: Ильина Н.В.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9600" b="1" i="1" dirty="0" err="1" smtClean="0">
                <a:latin typeface="Times New Roman" pitchFamily="18" charset="0"/>
                <a:cs typeface="Times New Roman" pitchFamily="18" charset="0"/>
              </a:rPr>
              <a:t>Ланцева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Л.С.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дежда\OneDrive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0594"/>
            <a:ext cx="2664296" cy="3308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2811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6000">
        <p14:vortex dir="r"/>
        <p:sndAc>
          <p:stSnd>
            <p:snd r:embed="rId4" name="chimes.wav"/>
          </p:stSnd>
        </p:sndAc>
      </p:transition>
    </mc:Choice>
    <mc:Fallback>
      <p:transition spd="slow" advClick="0" advTm="6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571183" cy="1307232"/>
          </a:xfrm>
        </p:spPr>
        <p:txBody>
          <a:bodyPr>
            <a:normAutofit fontScale="92500" lnSpcReduction="20000"/>
          </a:bodyPr>
          <a:lstStyle/>
          <a:p>
            <a:pPr lvl="5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«Тоннель» 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Папы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формируют  тоннели и под музыку дети проползают в них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дежда\Pictures\праздникдля папы\SDC10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17646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:\Users\Надежда\Pictures\праздникдля папы\SDC1017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39248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571184" cy="10912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                                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быстрее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Папа ставит ребёнка себе на ноги и как можно быстрее дойти до ориентира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обратно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3968" y="2636912"/>
            <a:ext cx="4631432" cy="2773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Надежда\Pictures\праздникдля папы\SDC101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693410" cy="427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Папы вместе с детьми активно участвовали в соревнованиях, проявили решительность, силу, ловкость.</a:t>
            </a:r>
            <a:b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Мы, думаем ,что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получился на славу, папы  ушли в отличном настроении.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09600"/>
            <a:ext cx="4896544" cy="3971528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Отдохнули мы на славу,</a:t>
            </a:r>
          </a:p>
          <a:p>
            <a:pPr fontAlgn="base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победили всех по праву.</a:t>
            </a:r>
          </a:p>
          <a:p>
            <a:pPr fontAlgn="base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Похвал достойны и награды</a:t>
            </a:r>
          </a:p>
          <a:p>
            <a:pPr fontAlgn="base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А мы призы вручить вам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рады</a:t>
            </a:r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Диплом «Лучший папа вручаем» и подарки для вас ( изготовленные детьми ),  а мальчикам сладкие призы.</a:t>
            </a:r>
          </a:p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Под музыку все выходят из зала. </a:t>
            </a:r>
          </a:p>
          <a:p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4048" y="836712"/>
            <a:ext cx="3911352" cy="45734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Надежда\Pictures\праздникдля папы\SDC101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48680"/>
            <a:ext cx="3888432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764704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Укреплять партнёрские взаимоотношения между детьми родителями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чувства патриотизма.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Привлечь детей к занятиям физической культурой и спортом.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Способствовать развитию положительных эмоций, чувства взаимопомощи.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Развивать физические качества – быстроту, силу, выносливость, гибкость.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Обеспечить высокую двигательную активность детей.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Надежда\OneDrive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4267200" cy="5562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6980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6000">
        <p14:prism/>
        <p:sndAc>
          <p:stSnd>
            <p:snd r:embed="rId4" name="chimes.wav"/>
          </p:stSnd>
        </p:sndAc>
      </p:transition>
    </mc:Choice>
    <mc:Fallback>
      <p:transition spd="slow" advClick="0" advTm="6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92696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папы, в садик загляните!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веселый праздник все вы посетите!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будут песни, конкурсы, пляски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конце ожидают всех вас подарки!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Надежда\OneDrive\large_p16nbt5arh1q251m268rhqlbst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848472" cy="50741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0079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6000">
        <p14:prism isContent="1"/>
        <p:sndAc>
          <p:stSnd>
            <p:snd r:embed="rId4" name="chimes.wav"/>
          </p:stSnd>
        </p:sndAc>
      </p:transition>
    </mc:Choice>
    <mc:Fallback>
      <p:transition spd="slow" advClick="0" advTm="6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305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8306120" cy="44428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готовились к празднику: учили стихи, читали рассказы о воинах, рассматривали военную форму, примеряли её,  делали поделки руками родителей, слушали и разучивали  песни, изготовили подарки папам и дедушкам.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родителей оформили  стенгазеты: «Мой папа лучше всех» и  поздравительную .</a:t>
            </a:r>
          </a:p>
          <a:p>
            <a:endParaRPr lang="ru-RU" dirty="0" smtClean="0"/>
          </a:p>
          <a:p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7" name="Рисунок 6" descr="C:\Users\Надежда\Desktop\лук ппроект фото\Images\Фото27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2284766" cy="1713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Надежда\Desktop\лук ппроект фото\Images\Фото27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93096"/>
            <a:ext cx="216024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E:\будьздоров\Новая папка\Фото27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356992"/>
            <a:ext cx="2886759" cy="2165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E:\будьздоров\Новая папка\Фото2797.jp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996952"/>
            <a:ext cx="244827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43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">
        <p14:prism dir="d" isContent="1"/>
        <p:sndAc>
          <p:stSnd>
            <p:snd r:embed="rId7" name="chimes.wav"/>
          </p:stSnd>
        </p:sndAc>
      </p:transition>
    </mc:Choice>
    <mc:Fallback>
      <p:transition spd="slow" advClick="0" advTm="6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3016" cy="1891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защитника Отечества праздник самых сильных, самых смелых, самых мужественных и самых отважных мужчин. В этот день мы поздравляли наших пап и дедушек!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дежда\Pictures\праздникдля папы\SDC100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820478" cy="2115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Надежда\Pictures\праздникдля папы\SDC10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36912"/>
            <a:ext cx="2923178" cy="219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Надежда\Pictures\праздникдля папы\SDC101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698935" cy="2774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573325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Девочки читали для пап и мальчиков стихи.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5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6000">
        <p14:vortex dir="r"/>
        <p:sndAc>
          <p:stSnd>
            <p:snd r:embed="rId6" name="chimes.wav"/>
          </p:stSnd>
        </p:sndAc>
      </p:transition>
    </mc:Choice>
    <mc:Fallback>
      <p:transition spd="slow" advClick="0" advTm="6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288789" cy="5328592"/>
          </a:xfrm>
        </p:spPr>
        <p:txBody>
          <a:bodyPr>
            <a:noAutofit/>
          </a:bodyPr>
          <a:lstStyle/>
          <a:p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5562" y="0"/>
            <a:ext cx="3008313" cy="4602163"/>
          </a:xfrm>
        </p:spPr>
        <p:txBody>
          <a:bodyPr/>
          <a:lstStyle/>
          <a:p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11560" y="188640"/>
            <a:ext cx="8064896" cy="144016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Секретный пакет» </a:t>
            </a:r>
          </a:p>
          <a:p>
            <a:pPr fontAlgn="base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(папам  нужно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проползти под натянутой  верёвкой , положить пакет на стульчик и вернутся назад.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733" y="2967335"/>
            <a:ext cx="8578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текст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C:\Users\Надежда\Pictures\праздникдля папы\SDC10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66429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C:\Users\Надежда\Pictures\праздникдля папы\SDC10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9000"/>
            <a:ext cx="356490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587727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Папы и мальчики участвовали в конкурсах.</a:t>
            </a:r>
            <a:endParaRPr lang="ru-RU" sz="2000" dirty="0"/>
          </a:p>
        </p:txBody>
      </p:sp>
      <p:pic>
        <p:nvPicPr>
          <p:cNvPr id="32769" name="Picture 1" descr="C:\Users\Надежда\Pictures\праздникдля папы\SDC1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556792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9624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6000">
        <p14:honeycomb/>
        <p:sndAc>
          <p:stSnd>
            <p:snd r:embed="rId6" name="chimes.wav"/>
          </p:stSnd>
        </p:sndAc>
      </p:transition>
    </mc:Choice>
    <mc:Fallback>
      <p:transition spd="slow" advClick="0" advTm="6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1797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Служу Отечеству»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папа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Ребёнок) должен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добежать до стула, надеть китель и фуражку, сказать «Служу Отечеству», затем снять и бегом вернуться назад. Мальчики были неотразимы.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дежда\Pictures\праздникдля папы\SDC10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2638181" cy="1978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Users\Надежда\Pictures\праздникдля папы\SDC10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420888"/>
            <a:ext cx="2645237" cy="198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Надежда\Pictures\праздникдля папы\SDC101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933056"/>
            <a:ext cx="3024336" cy="2439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Надежда\Pictures\праздникдля папы\SDC101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05064"/>
            <a:ext cx="3031796" cy="227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844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6000">
        <p14:honeycomb/>
        <p:sndAc>
          <p:stSnd>
            <p:snd r:embed="rId7" name="chimes.wav"/>
          </p:stSnd>
        </p:sndAc>
      </p:transition>
    </mc:Choice>
    <mc:Fallback>
      <p:transition spd="slow" advClick="0" advTm="6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Скачки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«Наездники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Папа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должен посадить ребенка верхом на спину, обогнуть все кегли, вернуться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дежда\Pictures\праздникдля папы\SDC10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384376" cy="2592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Надежда\Pictures\праздникдля папы\SDC10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446449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7319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6000">
        <p14:prism dir="u" isContent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60648"/>
            <a:ext cx="7992888" cy="936104"/>
          </a:xfrm>
        </p:spPr>
        <p:txBody>
          <a:bodyPr>
            <a:normAutofit fontScale="25000" lnSpcReduction="20000"/>
          </a:bodyPr>
          <a:lstStyle/>
          <a:p>
            <a:pPr lvl="4" fontAlgn="base"/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«Попади в цель» </a:t>
            </a:r>
            <a:endParaRPr lang="ru-RU" sz="1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разбиваются на две команды. Каждая команда пытается забросить как можно больше шаров  в свою корзину)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/>
              <a:t> </a:t>
            </a:r>
          </a:p>
          <a:p>
            <a:endParaRPr lang="ru-RU" sz="48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Users\Надежда\Pictures\праздникдля папы\SDC101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716016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697" name="Picture 1" descr="C:\Users\Надежда\Pictures\праздникдля папы\SDC1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80928"/>
            <a:ext cx="4680520" cy="3510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503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>
        <p14:prism dir="u" isContent="1"/>
        <p:sndAc>
          <p:stSnd loop="1">
            <p:snd r:embed="rId5" name="chimes.wav"/>
          </p:stSnd>
        </p:sndAc>
      </p:transition>
    </mc:Choice>
    <mc:Fallback>
      <p:transition spd="slow" advClick="0" advTm="6000">
        <p:fade/>
        <p:sndAc>
          <p:stSnd loop="1"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676</TotalTime>
  <Words>315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Мы сильные , мы смелые         </vt:lpstr>
      <vt:lpstr>Слайд 2</vt:lpstr>
      <vt:lpstr>Слайд 3</vt:lpstr>
      <vt:lpstr>Слайд 4</vt:lpstr>
      <vt:lpstr>День защитника Отечества праздник самых сильных, самых смелых, самых мужественных и самых отважных мужчин. В этот день мы поздравляли наших пап и дедушек! </vt:lpstr>
      <vt:lpstr>Слайд 6</vt:lpstr>
      <vt:lpstr>«Служу Отечеству»   (  папа,(Ребёнок) должен  добежать до стула, надеть китель и фуражку, сказать «Служу Отечеству», затем снять и бегом вернуться назад. Мальчики были неотразимы.</vt:lpstr>
      <vt:lpstr>                                  Скачки «Наездники»  Папа должен посадить ребенка верхом на спину, обогнуть все кегли, вернуться</vt:lpstr>
      <vt:lpstr>Слайд 9</vt:lpstr>
      <vt:lpstr>Слайд 10</vt:lpstr>
      <vt:lpstr>Слайд 11</vt:lpstr>
      <vt:lpstr>Папы вместе с детьми активно участвовали в соревнованиях, проявили решительность, силу, ловкость. Мы, думаем ,что праздник получился на славу, папы  ушли в отличном настроении.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Надежда Ильина</cp:lastModifiedBy>
  <cp:revision>66</cp:revision>
  <dcterms:created xsi:type="dcterms:W3CDTF">2013-03-20T16:25:54Z</dcterms:created>
  <dcterms:modified xsi:type="dcterms:W3CDTF">2015-02-28T18:46:53Z</dcterms:modified>
</cp:coreProperties>
</file>