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2"/>
  </p:notesMasterIdLst>
  <p:sldIdLst>
    <p:sldId id="292" r:id="rId2"/>
    <p:sldId id="293" r:id="rId3"/>
    <p:sldId id="294" r:id="rId4"/>
    <p:sldId id="300" r:id="rId5"/>
    <p:sldId id="296" r:id="rId6"/>
    <p:sldId id="298" r:id="rId7"/>
    <p:sldId id="299" r:id="rId8"/>
    <p:sldId id="301" r:id="rId9"/>
    <p:sldId id="302" r:id="rId10"/>
    <p:sldId id="29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06" autoAdjust="0"/>
    <p:restoredTop sz="88448" autoAdjust="0"/>
  </p:normalViewPr>
  <p:slideViewPr>
    <p:cSldViewPr>
      <p:cViewPr varScale="1">
        <p:scale>
          <a:sx n="69" d="100"/>
          <a:sy n="69" d="100"/>
        </p:scale>
        <p:origin x="-120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0B9D0-E8CD-446C-95A5-7400F5A0B63F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7A174D-0AEE-424A-9883-39F279241C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18694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A174D-0AEE-424A-9883-39F279241CD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01462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506AB-A0E8-4498-BEA2-CC628AFE078F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620E9-C765-4E57-8450-552EB436D5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506AB-A0E8-4498-BEA2-CC628AFE078F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620E9-C765-4E57-8450-552EB436D5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506AB-A0E8-4498-BEA2-CC628AFE078F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620E9-C765-4E57-8450-552EB436D5D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506AB-A0E8-4498-BEA2-CC628AFE078F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620E9-C765-4E57-8450-552EB436D5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506AB-A0E8-4498-BEA2-CC628AFE078F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620E9-C765-4E57-8450-552EB436D5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506AB-A0E8-4498-BEA2-CC628AFE078F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620E9-C765-4E57-8450-552EB436D5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506AB-A0E8-4498-BEA2-CC628AFE078F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620E9-C765-4E57-8450-552EB436D5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506AB-A0E8-4498-BEA2-CC628AFE078F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620E9-C765-4E57-8450-552EB436D5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506AB-A0E8-4498-BEA2-CC628AFE078F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620E9-C765-4E57-8450-552EB436D5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506AB-A0E8-4498-BEA2-CC628AFE078F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620E9-C765-4E57-8450-552EB436D5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506AB-A0E8-4498-BEA2-CC628AFE078F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620E9-C765-4E57-8450-552EB436D5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67506AB-A0E8-4498-BEA2-CC628AFE078F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C2620E9-C765-4E57-8450-552EB436D5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042" y="1857364"/>
            <a:ext cx="5715039" cy="44291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Гимн России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4540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Гимн Санкт-Петербурга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670" y="2071678"/>
            <a:ext cx="5143536" cy="38576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Нев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1428736"/>
            <a:ext cx="7643866" cy="5143536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Река Нева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пётр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08" y="1643050"/>
            <a:ext cx="4929222" cy="4857784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Петр </a:t>
            </a:r>
            <a:r>
              <a:rPr lang="en-US" dirty="0" smtClean="0"/>
              <a:t>I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519036"/>
          </a:xfrm>
        </p:spPr>
        <p:txBody>
          <a:bodyPr/>
          <a:lstStyle/>
          <a:p>
            <a:r>
              <a:rPr lang="ru-RU" dirty="0" smtClean="0"/>
              <a:t>Петропавловская крепость</a:t>
            </a:r>
            <a:endParaRPr lang="ru-RU" dirty="0"/>
          </a:p>
        </p:txBody>
      </p:sp>
      <p:pic>
        <p:nvPicPr>
          <p:cNvPr id="7" name="Содержимое 4" descr="Петропавловская Крепост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714488"/>
            <a:ext cx="6858048" cy="47863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Эрмитаж</a:t>
            </a:r>
            <a:endParaRPr lang="ru-RU" dirty="0"/>
          </a:p>
        </p:txBody>
      </p:sp>
      <p:pic>
        <p:nvPicPr>
          <p:cNvPr id="10" name="Содержимое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414" y="1357298"/>
            <a:ext cx="6858048" cy="52149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Исаакиевский собор</a:t>
            </a:r>
            <a:endParaRPr lang="ru-RU" dirty="0"/>
          </a:p>
        </p:txBody>
      </p:sp>
      <p:pic>
        <p:nvPicPr>
          <p:cNvPr id="7" name="Содержимое 3" descr="_Isaakievskiy_sobo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357298"/>
            <a:ext cx="6929486" cy="49292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Медный всадник</a:t>
            </a:r>
            <a:endParaRPr lang="ru-RU" dirty="0"/>
          </a:p>
        </p:txBody>
      </p:sp>
      <p:pic>
        <p:nvPicPr>
          <p:cNvPr id="7" name="Содержимое 4" descr="Медный Всадни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643050"/>
            <a:ext cx="6072230" cy="44831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Дворцовый мост</a:t>
            </a:r>
            <a:endParaRPr lang="ru-RU" dirty="0"/>
          </a:p>
        </p:txBody>
      </p:sp>
      <p:pic>
        <p:nvPicPr>
          <p:cNvPr id="4" name="Содержимое 5" descr="мост дворц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2071678"/>
            <a:ext cx="6286543" cy="45005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Игра «Исаакиевский собор и </a:t>
            </a:r>
            <a:r>
              <a:rPr lang="ru-RU" dirty="0" smtClean="0"/>
              <a:t>М</a:t>
            </a:r>
            <a:r>
              <a:rPr lang="ru-RU" dirty="0" smtClean="0"/>
              <a:t>едный всадник»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4" descr="Медный Всадник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035" y="2786058"/>
            <a:ext cx="3885700" cy="3340105"/>
          </a:xfrm>
        </p:spPr>
      </p:pic>
      <p:pic>
        <p:nvPicPr>
          <p:cNvPr id="10" name="Содержимое 3" descr="_Isaakievskiy_sobor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99681" y="2714620"/>
            <a:ext cx="3744285" cy="34115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TC101859861[[fn=Выставка]]</Template>
  <TotalTime>1002</TotalTime>
  <Words>26</Words>
  <Application>Microsoft Office PowerPoint</Application>
  <PresentationFormat>Экран (4:3)</PresentationFormat>
  <Paragraphs>11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Гимн России</vt:lpstr>
      <vt:lpstr>Река Нева</vt:lpstr>
      <vt:lpstr>Петр I</vt:lpstr>
      <vt:lpstr>Петропавловская крепость</vt:lpstr>
      <vt:lpstr>Эрмитаж</vt:lpstr>
      <vt:lpstr>Исаакиевский собор</vt:lpstr>
      <vt:lpstr>Медный всадник</vt:lpstr>
      <vt:lpstr>Дворцовый мост</vt:lpstr>
      <vt:lpstr>Игра «Исаакиевский собор и Медный всадник»</vt:lpstr>
      <vt:lpstr>Гимн Санкт-Петербурга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92</cp:revision>
  <dcterms:created xsi:type="dcterms:W3CDTF">2013-03-11T16:12:24Z</dcterms:created>
  <dcterms:modified xsi:type="dcterms:W3CDTF">2014-11-19T10:53:35Z</dcterms:modified>
</cp:coreProperties>
</file>