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FF66"/>
    <a:srgbClr val="6600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E9FD-BB1F-4DAD-BA8F-2FBE49CEFDC7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EFF5-E358-4204-9867-88BD2C2E4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E9FD-BB1F-4DAD-BA8F-2FBE49CEFDC7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EFF5-E358-4204-9867-88BD2C2E4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E9FD-BB1F-4DAD-BA8F-2FBE49CEFDC7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EFF5-E358-4204-9867-88BD2C2E4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E9FD-BB1F-4DAD-BA8F-2FBE49CEFDC7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EFF5-E358-4204-9867-88BD2C2E4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E9FD-BB1F-4DAD-BA8F-2FBE49CEFDC7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EFF5-E358-4204-9867-88BD2C2E4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E9FD-BB1F-4DAD-BA8F-2FBE49CEFDC7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EFF5-E358-4204-9867-88BD2C2E4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E9FD-BB1F-4DAD-BA8F-2FBE49CEFDC7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EFF5-E358-4204-9867-88BD2C2E4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E9FD-BB1F-4DAD-BA8F-2FBE49CEFDC7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EFF5-E358-4204-9867-88BD2C2E4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E9FD-BB1F-4DAD-BA8F-2FBE49CEFDC7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EFF5-E358-4204-9867-88BD2C2E4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E9FD-BB1F-4DAD-BA8F-2FBE49CEFDC7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EFF5-E358-4204-9867-88BD2C2E4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E9FD-BB1F-4DAD-BA8F-2FBE49CEFDC7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EFF5-E358-4204-9867-88BD2C2E4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8E9FD-BB1F-4DAD-BA8F-2FBE49CEFDC7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CEFF5-E358-4204-9867-88BD2C2E47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7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772400" cy="785818"/>
          </a:xfrm>
        </p:spPr>
        <p:txBody>
          <a:bodyPr/>
          <a:lstStyle/>
          <a:p>
            <a:r>
              <a:rPr lang="ru-RU" dirty="0" smtClean="0"/>
              <a:t>«Звук – цвет»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001056" cy="5072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660066"/>
                </a:solidFill>
              </a:rPr>
              <a:t>учить выделять первый звук одного слова и соотносить этот звук с началом другого слова(цвета).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Алгоритм действий: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</a:rPr>
              <a:t>Выделить первый звук появившегося слова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B050"/>
                </a:solidFill>
              </a:rPr>
              <a:t>Назвать цвет, который начинается с этого звука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Рассмотреть появившийся узор.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А) названия животных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Б) персонажи мультфильмов</a:t>
            </a:r>
          </a:p>
          <a:p>
            <a:pPr algn="l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642918"/>
            <a:ext cx="2000264" cy="164307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642918"/>
            <a:ext cx="1857388" cy="15716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4643446"/>
            <a:ext cx="1928826" cy="157163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643446"/>
            <a:ext cx="2000264" cy="157163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2643182"/>
            <a:ext cx="1857388" cy="157163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4643446"/>
            <a:ext cx="1928826" cy="157163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2643182"/>
            <a:ext cx="1928826" cy="157163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642918"/>
            <a:ext cx="1928826" cy="157163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2643182"/>
            <a:ext cx="2071702" cy="1571636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3357562"/>
            <a:ext cx="1500198" cy="150019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3357562"/>
            <a:ext cx="1500198" cy="15001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5072074"/>
            <a:ext cx="1500198" cy="150019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5072074"/>
            <a:ext cx="1500198" cy="150019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5072074"/>
            <a:ext cx="1500198" cy="150019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3357562"/>
            <a:ext cx="1500198" cy="150019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1714488"/>
            <a:ext cx="1500198" cy="1500198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142852"/>
            <a:ext cx="1500198" cy="1500198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5000636"/>
            <a:ext cx="1428760" cy="1571636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3357562"/>
            <a:ext cx="1428760" cy="1500198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72330" y="1714488"/>
            <a:ext cx="1428760" cy="1500198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72330" y="142852"/>
            <a:ext cx="1428760" cy="1500198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42976" y="142852"/>
            <a:ext cx="1500198" cy="1500198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43240" y="142852"/>
            <a:ext cx="1500198" cy="1500198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1714488"/>
            <a:ext cx="1500198" cy="1500198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1714488"/>
            <a:ext cx="1500198" cy="1500198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50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«Звук – цвет»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Иван</cp:lastModifiedBy>
  <cp:revision>12</cp:revision>
  <dcterms:created xsi:type="dcterms:W3CDTF">2013-04-29T05:24:17Z</dcterms:created>
  <dcterms:modified xsi:type="dcterms:W3CDTF">2013-04-29T07:10:31Z</dcterms:modified>
</cp:coreProperties>
</file>