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FFCCCC"/>
    <a:srgbClr val="FEF5DA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50" d="100"/>
          <a:sy n="50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04664"/>
            <a:ext cx="5616624" cy="158417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Образно-подражательные </a:t>
            </a:r>
            <a:r>
              <a:rPr lang="ru-RU" sz="1800" dirty="0">
                <a:solidFill>
                  <a:sysClr val="windowText" lastClr="000000"/>
                </a:solidFill>
                <a:effectLst/>
              </a:rPr>
              <a:t>движения развивают творческую, двигательную деятельность, творческое мышление, двигательную память, быстроту реакции, ориентировку в движении и пространстве, </a:t>
            </a: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внимание.</a:t>
            </a:r>
            <a:endParaRPr lang="ru-RU" sz="1800" cap="all" dirty="0">
              <a:ln/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97968" y="6046400"/>
            <a:ext cx="7944856" cy="683839"/>
          </a:xfr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sz="1800" i="1" dirty="0" smtClean="0">
                <a:solidFill>
                  <a:sysClr val="windowText" lastClr="000000"/>
                </a:solidFill>
                <a:effectLst/>
              </a:rPr>
              <a:t>используется </a:t>
            </a:r>
            <a:r>
              <a:rPr lang="ru-RU" sz="1800" i="1" dirty="0">
                <a:solidFill>
                  <a:sysClr val="windowText" lastClr="000000"/>
                </a:solidFill>
                <a:effectLst/>
              </a:rPr>
              <a:t>метод аналогии с животными и растительным миром (образ, поза, двигательная </a:t>
            </a:r>
            <a:r>
              <a:rPr lang="ru-RU" sz="1800" i="1" dirty="0" smtClean="0">
                <a:solidFill>
                  <a:sysClr val="windowText" lastClr="000000"/>
                </a:solidFill>
                <a:effectLst/>
              </a:rPr>
              <a:t>имитация</a:t>
            </a:r>
            <a:r>
              <a:rPr lang="ru-RU" sz="1800" i="1" dirty="0" smtClean="0">
                <a:effectLst/>
              </a:rPr>
              <a:t>) </a:t>
            </a:r>
            <a:endParaRPr lang="ru-RU" sz="1800" cap="all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10242" name="Picture 2" descr="I:\стречинг фото\DSC0139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416" y="2492896"/>
            <a:ext cx="7992888" cy="33843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5808672" y="0"/>
            <a:ext cx="2772332" cy="2542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507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476</TotalTime>
  <Words>41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используется метод аналогии с животными и растительным миром (образ, поза, двигательная имитация)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С т р е т ч и н г</dc:title>
  <dc:creator>Vera</dc:creator>
  <cp:lastModifiedBy>Vera</cp:lastModifiedBy>
  <cp:revision>41</cp:revision>
  <dcterms:created xsi:type="dcterms:W3CDTF">2015-02-09T12:28:18Z</dcterms:created>
  <dcterms:modified xsi:type="dcterms:W3CDTF">2015-02-28T21:28:44Z</dcterms:modified>
</cp:coreProperties>
</file>