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FF"/>
    <a:srgbClr val="FFCCCC"/>
    <a:srgbClr val="FEF5DA"/>
    <a:srgbClr val="FF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50" d="100"/>
          <a:sy n="50" d="100"/>
        </p:scale>
        <p:origin x="-13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87584" y="260648"/>
            <a:ext cx="7868460" cy="936104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1800" dirty="0" smtClean="0">
                <a:solidFill>
                  <a:sysClr val="windowText" lastClr="000000"/>
                </a:solidFill>
                <a:effectLst/>
              </a:rPr>
              <a:t>Занятия игровым </a:t>
            </a:r>
            <a:r>
              <a:rPr lang="ru-RU" sz="1800" dirty="0" err="1" smtClean="0">
                <a:solidFill>
                  <a:sysClr val="windowText" lastClr="000000"/>
                </a:solidFill>
                <a:effectLst/>
              </a:rPr>
              <a:t>стретчингом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</a:rPr>
              <a:t>  проводиться в виде сюжетно-ролевой или тематической игры, состоящей из игровых ситуации, заданий, упражнений</a:t>
            </a:r>
            <a:r>
              <a:rPr lang="ru-RU" sz="1800" dirty="0" smtClean="0">
                <a:effectLst/>
              </a:rPr>
              <a:t>.</a:t>
            </a:r>
            <a:endParaRPr lang="ru-RU" sz="1800" cap="all" dirty="0">
              <a:ln/>
              <a:solidFill>
                <a:schemeClr val="accent1"/>
              </a:solidFill>
              <a:effectLst/>
            </a:endParaRPr>
          </a:p>
        </p:txBody>
      </p:sp>
      <p:pic>
        <p:nvPicPr>
          <p:cNvPr id="8194" name="Picture 2" descr="I:\стречинг фото\DSC01391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1484784"/>
            <a:ext cx="8784976" cy="38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977986" y="5661248"/>
            <a:ext cx="7488832" cy="954107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400" b="1" cap="all" spc="40" dirty="0">
                <a:ln w="0"/>
                <a:solidFill>
                  <a:sysClr val="windowText" lastClr="000000"/>
                </a:solidFill>
                <a:effectLst/>
              </a:rPr>
              <a:t>Детям от </a:t>
            </a:r>
            <a:r>
              <a:rPr lang="ru-RU" sz="1400" b="1" cap="all" spc="40" dirty="0" smtClean="0">
                <a:ln w="0"/>
                <a:solidFill>
                  <a:sysClr val="windowText" lastClr="000000"/>
                </a:solidFill>
                <a:effectLst/>
              </a:rPr>
              <a:t>3 </a:t>
            </a:r>
            <a:r>
              <a:rPr lang="ru-RU" sz="1400" b="1" cap="all" spc="40" dirty="0">
                <a:ln w="0"/>
                <a:solidFill>
                  <a:sysClr val="windowText" lastClr="000000"/>
                </a:solidFill>
                <a:effectLst/>
              </a:rPr>
              <a:t>до </a:t>
            </a:r>
            <a:r>
              <a:rPr lang="ru-RU" sz="1400" b="1" cap="all" spc="40" dirty="0" smtClean="0">
                <a:ln w="0"/>
                <a:solidFill>
                  <a:sysClr val="windowText" lastClr="000000"/>
                </a:solidFill>
                <a:effectLst/>
              </a:rPr>
              <a:t>5 </a:t>
            </a:r>
            <a:r>
              <a:rPr lang="ru-RU" sz="1400" b="1" cap="all" spc="40" dirty="0">
                <a:ln w="0"/>
                <a:solidFill>
                  <a:sysClr val="windowText" lastClr="000000"/>
                </a:solidFill>
                <a:effectLst/>
              </a:rPr>
              <a:t>лет предлагается до 6 игровых упражнений, </a:t>
            </a:r>
            <a:r>
              <a:rPr lang="ru-RU" sz="1400" b="1" cap="all" spc="40" dirty="0" smtClean="0">
                <a:ln w="0"/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1400" b="1" cap="all" spc="40" dirty="0">
                <a:ln w="0"/>
                <a:solidFill>
                  <a:sysClr val="windowText" lastClr="000000"/>
                </a:solidFill>
                <a:effectLst/>
              </a:rPr>
              <a:t>от 5 до 7 лет - до 12 упражнений. </a:t>
            </a:r>
          </a:p>
          <a:p>
            <a:r>
              <a:rPr lang="ru-RU" sz="1400" b="1" cap="all" spc="40" dirty="0">
                <a:ln w="0"/>
                <a:solidFill>
                  <a:sysClr val="windowText" lastClr="000000"/>
                </a:solidFill>
                <a:effectLst/>
              </a:rPr>
              <a:t>На каждом занятии дети выполняют упражнения на различные группы </a:t>
            </a:r>
            <a:r>
              <a:rPr lang="ru-RU" sz="1400" b="1" cap="all" spc="40" dirty="0" smtClean="0">
                <a:ln w="0"/>
                <a:solidFill>
                  <a:sysClr val="windowText" lastClr="000000"/>
                </a:solidFill>
                <a:effectLst/>
              </a:rPr>
              <a:t>мышц под соответствующую музыку.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523574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476</TotalTime>
  <Words>56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С т р е т ч и н г</dc:title>
  <dc:creator>Vera</dc:creator>
  <cp:lastModifiedBy>Vera</cp:lastModifiedBy>
  <cp:revision>41</cp:revision>
  <dcterms:created xsi:type="dcterms:W3CDTF">2015-02-09T12:28:18Z</dcterms:created>
  <dcterms:modified xsi:type="dcterms:W3CDTF">2015-02-28T21:27:25Z</dcterms:modified>
</cp:coreProperties>
</file>