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BFF"/>
    <a:srgbClr val="FFCCCC"/>
    <a:srgbClr val="FEF5DA"/>
    <a:srgbClr val="FF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50" d="100"/>
          <a:sy n="50" d="100"/>
        </p:scale>
        <p:origin x="-130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71852" y="260648"/>
            <a:ext cx="8221920" cy="1647636"/>
          </a:xfrm>
          <a:prstGeom prst="roundRect">
            <a:avLst/>
          </a:prstGeom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just">
              <a:buNone/>
            </a:pPr>
            <a:r>
              <a:rPr lang="ru-RU" sz="1800" dirty="0" smtClean="0">
                <a:solidFill>
                  <a:sysClr val="windowText" lastClr="000000"/>
                </a:solidFill>
                <a:effectLst/>
              </a:rPr>
              <a:t> Помимо </a:t>
            </a:r>
            <a:r>
              <a:rPr lang="ru-RU" sz="1800" dirty="0">
                <a:solidFill>
                  <a:sysClr val="windowText" lastClr="000000"/>
                </a:solidFill>
                <a:effectLst/>
              </a:rPr>
              <a:t>общего оздоровительного эффекта умение управлять своим телом, запас целенаправленных двигательных навыков позволяет детям чувствовать себя сильными, уверенными в себе, красивыми, избавляет их от различных комплексов, создает чувство внутренней </a:t>
            </a:r>
            <a:r>
              <a:rPr lang="ru-RU" sz="1800" dirty="0" smtClean="0">
                <a:solidFill>
                  <a:sysClr val="windowText" lastClr="000000"/>
                </a:solidFill>
                <a:effectLst/>
              </a:rPr>
              <a:t>свободы.</a:t>
            </a:r>
            <a:endParaRPr lang="ru-RU" sz="1800" dirty="0">
              <a:solidFill>
                <a:sysClr val="windowText" lastClr="000000"/>
              </a:solidFill>
              <a:effectLst/>
            </a:endParaRPr>
          </a:p>
          <a:p>
            <a:pPr marL="0" indent="0" algn="ctr">
              <a:buFont typeface="Georgia" pitchFamily="18" charset="0"/>
              <a:buNone/>
            </a:pPr>
            <a:r>
              <a:rPr lang="ru-RU" sz="1800" dirty="0" smtClean="0">
                <a:effectLst/>
              </a:rPr>
              <a:t> </a:t>
            </a:r>
            <a:br>
              <a:rPr lang="ru-RU" sz="1800" dirty="0" smtClean="0">
                <a:effectLst/>
              </a:rPr>
            </a:br>
            <a:r>
              <a:rPr lang="ru-RU" sz="1800" dirty="0" smtClean="0">
                <a:effectLst/>
              </a:rPr>
              <a:t/>
            </a:r>
            <a:br>
              <a:rPr lang="ru-RU" sz="1800" dirty="0" smtClean="0">
                <a:effectLst/>
              </a:rPr>
            </a:br>
            <a:endParaRPr lang="ru-RU" sz="1800" cap="all" dirty="0">
              <a:ln/>
              <a:solidFill>
                <a:schemeClr val="accent1"/>
              </a:solidFill>
              <a:effectLst/>
            </a:endParaRPr>
          </a:p>
        </p:txBody>
      </p:sp>
      <p:pic>
        <p:nvPicPr>
          <p:cNvPr id="7170" name="Picture 2" descr="I:\стречинг фото\DSC01386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852" y="2204864"/>
            <a:ext cx="8221920" cy="433938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22319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474</TotalTime>
  <Words>38</Words>
  <Application>Microsoft Office PowerPoint</Application>
  <PresentationFormat>Экран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Воздушный поток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С т р е т ч и н г</dc:title>
  <dc:creator>Vera</dc:creator>
  <cp:lastModifiedBy>Vera</cp:lastModifiedBy>
  <cp:revision>41</cp:revision>
  <dcterms:created xsi:type="dcterms:W3CDTF">2015-02-09T12:28:18Z</dcterms:created>
  <dcterms:modified xsi:type="dcterms:W3CDTF">2015-02-28T21:24:14Z</dcterms:modified>
</cp:coreProperties>
</file>