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FF"/>
    <a:srgbClr val="FFCCCC"/>
    <a:srgbClr val="FEF5DA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50" d="100"/>
          <a:sy n="50" d="100"/>
        </p:scale>
        <p:origin x="-12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649840" y="116632"/>
            <a:ext cx="3576424" cy="239299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800" dirty="0" smtClean="0">
                <a:effectLst/>
              </a:rPr>
              <a:t> </a:t>
            </a:r>
            <a:r>
              <a:rPr lang="ru-RU" sz="1800" spc="40" dirty="0" smtClean="0">
                <a:solidFill>
                  <a:sysClr val="windowText" lastClr="000000"/>
                </a:solidFill>
                <a:effectLst/>
              </a:rPr>
              <a:t>У детей при выполнении упражнений </a:t>
            </a:r>
            <a:r>
              <a:rPr lang="ru-RU" sz="1800" spc="40" dirty="0" err="1" smtClean="0">
                <a:solidFill>
                  <a:sysClr val="windowText" lastClr="000000"/>
                </a:solidFill>
                <a:effectLst/>
              </a:rPr>
              <a:t>стретчинга</a:t>
            </a:r>
            <a:r>
              <a:rPr lang="ru-RU" sz="1800" spc="40" dirty="0" smtClean="0">
                <a:solidFill>
                  <a:sysClr val="windowText" lastClr="000000"/>
                </a:solidFill>
                <a:effectLst/>
              </a:rPr>
              <a:t>  развивается мышечное чувство, умение определять напряжение  и расслабление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1800" spc="40" dirty="0" smtClean="0">
                <a:solidFill>
                  <a:sysClr val="windowText" lastClr="000000"/>
                </a:solidFill>
                <a:effectLst/>
              </a:rPr>
              <a:t> в своем теле, возникает «мышечная радость» 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cap="all" dirty="0">
              <a:ln/>
              <a:solidFill>
                <a:schemeClr val="accent1"/>
              </a:solidFill>
              <a:effectLst/>
            </a:endParaRPr>
          </a:p>
        </p:txBody>
      </p:sp>
      <p:pic>
        <p:nvPicPr>
          <p:cNvPr id="7" name="Picture 2" descr="I:\стречинг фото\DSC0138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696" y="2636912"/>
            <a:ext cx="8315385" cy="3973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:\Новая папка (2)\DSC0121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43920"/>
            <a:ext cx="2163672" cy="2664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264" y="138220"/>
            <a:ext cx="2773363" cy="2547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136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475</TotalTime>
  <Words>26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С т р е т ч и н г</dc:title>
  <dc:creator>Vera</dc:creator>
  <cp:lastModifiedBy>Vera</cp:lastModifiedBy>
  <cp:revision>41</cp:revision>
  <dcterms:created xsi:type="dcterms:W3CDTF">2015-02-09T12:28:18Z</dcterms:created>
  <dcterms:modified xsi:type="dcterms:W3CDTF">2015-02-28T21:22:53Z</dcterms:modified>
</cp:coreProperties>
</file>