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66" y="2852936"/>
            <a:ext cx="7488832" cy="1005055"/>
          </a:xfrm>
          <a:prstGeom prst="round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ysClr val="windowText" lastClr="000000"/>
                </a:solidFill>
                <a:effectLst/>
              </a:rPr>
              <a:t>Упражнения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ysClr val="windowText" lastClr="000000"/>
                </a:solidFill>
                <a:effectLst/>
              </a:rPr>
              <a:t>стретчинга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  направлены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на профилактику различных деформаций позвоночника, укрепление его связочного аппарата, формирование правильной осанки. </a:t>
            </a:r>
            <a:endParaRPr lang="ru-RU" sz="1800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I:\стречинг фото\DSC0138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0649"/>
            <a:ext cx="7848872" cy="2376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стречинг фото\DSC0138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1559" y="4077072"/>
            <a:ext cx="7992888" cy="2508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940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461</TotalTime>
  <Words>18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Упражнения  стретчинга  направлены на профилактику различных деформаций позвоночника, укрепление его связочного аппарата, формирование правильной осанки.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40</cp:revision>
  <dcterms:created xsi:type="dcterms:W3CDTF">2015-02-09T12:28:18Z</dcterms:created>
  <dcterms:modified xsi:type="dcterms:W3CDTF">2015-02-28T21:21:12Z</dcterms:modified>
</cp:coreProperties>
</file>