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86" y="2132856"/>
            <a:ext cx="8208912" cy="1377124"/>
          </a:xfrm>
          <a:prstGeom prst="roundRect">
            <a:avLst/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ysClr val="windowText" lastClr="000000"/>
                </a:solidFill>
                <a:effectLst/>
              </a:rPr>
              <a:t>Статичные упражнения </a:t>
            </a:r>
            <a:r>
              <a:rPr lang="ru-RU" sz="1800" dirty="0" err="1">
                <a:solidFill>
                  <a:sysClr val="windowText" lastClr="000000"/>
                </a:solidFill>
                <a:effectLst/>
              </a:rPr>
              <a:t>стретчинга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оказывают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не только воздействие на глубинные мышцы организма, но также нормализуют и усиливают защитные функции организма, в том числе свертываемость крови, количество лейкоцитов, желудочную кислотность, работу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кишечника</a:t>
            </a:r>
            <a:endParaRPr lang="ru-RU" sz="1800" cap="all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6147" name="Picture 3" descr="I:\стречинг фото\DSC013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353" y="3744427"/>
            <a:ext cx="7543502" cy="29657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8640"/>
            <a:ext cx="4115790" cy="1707584"/>
          </a:xfrm>
          <a:prstGeom prst="rect">
            <a:avLst/>
          </a:prstGeom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8095" r="3580" b="6064"/>
          <a:stretch/>
        </p:blipFill>
        <p:spPr bwMode="auto">
          <a:xfrm>
            <a:off x="4860032" y="149508"/>
            <a:ext cx="4078336" cy="17858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014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35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Статичные упражнения стретчинга оказывают не только воздействие на глубинные мышцы организма, но также нормализуют и усиливают защитные функции организма, в том числе свертываемость крови, количество лейкоцитов, желудочную кислотность, работу кишечника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42</cp:revision>
  <dcterms:created xsi:type="dcterms:W3CDTF">2015-02-09T12:28:18Z</dcterms:created>
  <dcterms:modified xsi:type="dcterms:W3CDTF">2015-02-28T21:18:42Z</dcterms:modified>
</cp:coreProperties>
</file>