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FF"/>
    <a:srgbClr val="FFCCCC"/>
    <a:srgbClr val="FEF5DA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50" d="100"/>
          <a:sy n="50" d="100"/>
        </p:scale>
        <p:origin x="-130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464" y="260648"/>
            <a:ext cx="4398560" cy="2232248"/>
          </a:xfrm>
          <a:ln>
            <a:noFill/>
          </a:ln>
          <a:effectLst>
            <a:glow rad="101600">
              <a:schemeClr val="bg1">
                <a:alpha val="60000"/>
              </a:schemeClr>
            </a:glow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ysClr val="windowText" lastClr="000000"/>
                </a:solidFill>
                <a:effectLst/>
              </a:rPr>
              <a:t>Стретчинг- </a:t>
            </a:r>
            <a:r>
              <a:rPr lang="ru-RU" sz="1800" dirty="0">
                <a:solidFill>
                  <a:sysClr val="windowText" lastClr="000000"/>
                </a:solidFill>
                <a:effectLst/>
              </a:rPr>
              <a:t>представляет собой большой комплекс определенных </a:t>
            </a:r>
            <a:r>
              <a:rPr lang="ru-RU" sz="1800" dirty="0" smtClean="0">
                <a:solidFill>
                  <a:sysClr val="windowText" lastClr="000000"/>
                </a:solidFill>
                <a:effectLst/>
              </a:rPr>
              <a:t>упражнений, воздействующих на все группы мышц и суставов, повышающих эластичность связок, способствующих развитию  великолепной гибкости</a:t>
            </a:r>
            <a:endParaRPr lang="ru-RU" sz="1800" cap="all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I:\стречинг фото\DSC0139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2996951"/>
            <a:ext cx="7848872" cy="3520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615" y="260648"/>
            <a:ext cx="2878137" cy="23352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03675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482</TotalTime>
  <Words>24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Стретчинг- представляет собой большой комплекс определенных упражнений, воздействующих на все группы мышц и суставов, повышающих эластичность связок, способствующих развитию  великолепной гибкости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С т р е т ч и н г</dc:title>
  <dc:creator>Vera</dc:creator>
  <cp:lastModifiedBy>Vera</cp:lastModifiedBy>
  <cp:revision>43</cp:revision>
  <dcterms:created xsi:type="dcterms:W3CDTF">2015-02-09T12:28:18Z</dcterms:created>
  <dcterms:modified xsi:type="dcterms:W3CDTF">2015-02-28T21:10:54Z</dcterms:modified>
</cp:coreProperties>
</file>