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FF"/>
    <a:srgbClr val="FFCCCC"/>
    <a:srgbClr val="FEF5DA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50" d="100"/>
          <a:sy n="50" d="100"/>
        </p:scale>
        <p:origin x="-13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4" y="620688"/>
            <a:ext cx="7776864" cy="12241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prstTxWarp prst="textArchUp">
              <a:avLst>
                <a:gd name="adj" fmla="val 10989400"/>
              </a:avLst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</a:t>
            </a:r>
            <a: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г р о в о й    с т р е т ч и н г</a:t>
            </a:r>
            <a:endParaRPr lang="ru-RU" sz="720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I:\стречинг фото\DSC01387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3018" y="1412776"/>
            <a:ext cx="8036376" cy="40767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34802" y="5733256"/>
            <a:ext cx="7272808" cy="734154"/>
          </a:xfrm>
          <a:prstGeom prst="rect">
            <a:avLst/>
          </a:prstGeom>
          <a:effectLst>
            <a:softEdge rad="317500"/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1800" b="0" spc="40" dirty="0" smtClean="0">
                <a:solidFill>
                  <a:sysClr val="windowText" lastClr="000000"/>
                </a:solidFill>
                <a:effectLst/>
              </a:rPr>
              <a:t>Стретчинг переводится с английского как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1800" b="0" spc="40" dirty="0" smtClean="0">
                <a:solidFill>
                  <a:sysClr val="windowText" lastClr="000000"/>
                </a:solidFill>
                <a:effectLst/>
              </a:rPr>
              <a:t> «тянуть» или «растягивать»</a:t>
            </a:r>
            <a:endParaRPr lang="ru-RU" sz="1800" b="0" cap="all" spc="40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639703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474</TotalTime>
  <Words>14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                 и г р о в о й    с т р е т ч и н 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С т р е т ч и н г</dc:title>
  <dc:creator>Vera</dc:creator>
  <cp:lastModifiedBy>Vera</cp:lastModifiedBy>
  <cp:revision>41</cp:revision>
  <dcterms:created xsi:type="dcterms:W3CDTF">2015-02-09T12:28:18Z</dcterms:created>
  <dcterms:modified xsi:type="dcterms:W3CDTF">2015-02-28T20:56:24Z</dcterms:modified>
</cp:coreProperties>
</file>