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8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885B-4447-48C1-90DB-C2F174F51D6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BFD91-B7B7-4F12-ABB7-83F893E4C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BFD91-B7B7-4F12-ABB7-83F893E4C79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6ABEDC-7289-40C7-97B1-13B53BAE37BC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500852-0A3E-438A-ADDC-B87FA21E1B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68cd3_6edb9e94_XXL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643174" y="3071810"/>
            <a:ext cx="3786190" cy="378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Автоматизация звука З З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ЗАЙКА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x_ab4987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0" y="1972469"/>
            <a:ext cx="5753100" cy="4314825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ЗОНТ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317065911_zont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2224881"/>
            <a:ext cx="5238750" cy="3810000"/>
          </a:xfrm>
          <a:prstGeom prst="bracePai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ЗАМОК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Ирландия_Dromoland_Castle_Ennis_County_Clar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Я буду называет начало слова, а ты договаривай слог, например: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Добавляй слог ЗА: </a:t>
            </a:r>
            <a:r>
              <a:rPr lang="ru-RU" sz="1800" dirty="0" err="1" smtClean="0">
                <a:solidFill>
                  <a:srgbClr val="7030A0"/>
                </a:solidFill>
              </a:rPr>
              <a:t>ва</a:t>
            </a:r>
            <a:r>
              <a:rPr lang="ru-RU" sz="1800" dirty="0" smtClean="0">
                <a:solidFill>
                  <a:srgbClr val="7030A0"/>
                </a:solidFill>
              </a:rPr>
              <a:t>....(ЗА), </a:t>
            </a:r>
            <a:r>
              <a:rPr lang="ru-RU" sz="1800" dirty="0" err="1" smtClean="0">
                <a:solidFill>
                  <a:srgbClr val="7030A0"/>
                </a:solidFill>
              </a:rPr>
              <a:t>ро</a:t>
            </a:r>
            <a:r>
              <a:rPr lang="ru-RU" sz="1800" dirty="0" smtClean="0">
                <a:solidFill>
                  <a:srgbClr val="7030A0"/>
                </a:solidFill>
              </a:rPr>
              <a:t>...(ЗА),  ко...(ЗА), </a:t>
            </a:r>
            <a:r>
              <a:rPr lang="ru-RU" sz="1800" dirty="0" err="1" smtClean="0">
                <a:solidFill>
                  <a:srgbClr val="7030A0"/>
                </a:solidFill>
              </a:rPr>
              <a:t>гро</a:t>
            </a:r>
            <a:r>
              <a:rPr lang="ru-RU" sz="1800" dirty="0" smtClean="0">
                <a:solidFill>
                  <a:srgbClr val="7030A0"/>
                </a:solidFill>
              </a:rPr>
              <a:t>...(ЗА), </a:t>
            </a:r>
            <a:r>
              <a:rPr lang="ru-RU" sz="1800" dirty="0" err="1" smtClean="0">
                <a:solidFill>
                  <a:srgbClr val="7030A0"/>
                </a:solidFill>
              </a:rPr>
              <a:t>сле</a:t>
            </a:r>
            <a:r>
              <a:rPr lang="ru-RU" sz="1800" dirty="0" smtClean="0">
                <a:solidFill>
                  <a:srgbClr val="7030A0"/>
                </a:solidFill>
              </a:rPr>
              <a:t>...(ЗА) 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1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214554"/>
            <a:ext cx="2628900" cy="4286250"/>
          </a:xfrm>
          <a:prstGeom prst="trapezoid">
            <a:avLst/>
          </a:prstGeom>
        </p:spPr>
      </p:pic>
      <p:pic>
        <p:nvPicPr>
          <p:cNvPr id="5" name="Рисунок 4" descr="ENFZ02298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000372"/>
            <a:ext cx="4929222" cy="3286148"/>
          </a:xfrm>
          <a:prstGeom prst="ellipse">
            <a:avLst/>
          </a:prstGeom>
        </p:spPr>
      </p:pic>
      <p:pic>
        <p:nvPicPr>
          <p:cNvPr id="7" name="Рисунок 6" descr="31458-Cute-Long-Haired-Goat-With-Big-Horns-Wearing-A-Bell-And-Walking-Past-Flow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3071810"/>
            <a:ext cx="3214690" cy="3257553"/>
          </a:xfrm>
          <a:prstGeom prst="rect">
            <a:avLst/>
          </a:prstGeom>
        </p:spPr>
      </p:pic>
      <p:pic>
        <p:nvPicPr>
          <p:cNvPr id="8" name="Рисунок 7" descr="0_630da_201e6e31_XL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3286124"/>
            <a:ext cx="3578417" cy="2928958"/>
          </a:xfrm>
          <a:prstGeom prst="rect">
            <a:avLst/>
          </a:prstGeom>
        </p:spPr>
      </p:pic>
      <p:pic>
        <p:nvPicPr>
          <p:cNvPr id="9" name="Рисунок 8" descr="0b20d8e6586a474a990554d26d2e88a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2571744"/>
            <a:ext cx="2282231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ЗООПАРК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d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212" y="2071678"/>
            <a:ext cx="4538680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ЗУБЫ</a:t>
            </a:r>
            <a:endParaRPr lang="ru-RU" dirty="0"/>
          </a:p>
        </p:txBody>
      </p:sp>
      <p:pic>
        <p:nvPicPr>
          <p:cNvPr id="4" name="Содержимое 3" descr="f3e78ef792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3116"/>
            <a:ext cx="4429156" cy="321470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АРБУЗ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nd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071678"/>
            <a:ext cx="3767757" cy="4000527"/>
          </a:xfrm>
          <a:prstGeom prst="wedgeEllipse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ГНЕЗДО</a:t>
            </a:r>
            <a:endParaRPr lang="ru-RU" dirty="0"/>
          </a:p>
        </p:txBody>
      </p:sp>
      <p:pic>
        <p:nvPicPr>
          <p:cNvPr id="4" name="Содержимое 3" descr="MC900382608_7BE6C8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round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МИМОЗА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x_3c2e3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0" y="2210594"/>
            <a:ext cx="5753100" cy="3838575"/>
          </a:xfrm>
          <a:prstGeom prst="heptagon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ЗВЕЗДА</a:t>
            </a:r>
            <a:endParaRPr lang="ru-RU" dirty="0"/>
          </a:p>
        </p:txBody>
      </p:sp>
      <p:pic>
        <p:nvPicPr>
          <p:cNvPr id="4" name="Содержимое 3" descr="gülen-yıldız-b16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269" y="1935163"/>
            <a:ext cx="4591461" cy="4389437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ЗЛАЯ МУХА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З-з-з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-о</a:t>
            </a:r>
          </a:p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З-з-з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- а</a:t>
            </a:r>
          </a:p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З-з-з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- у</a:t>
            </a:r>
          </a:p>
          <a:p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З-з-з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- э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6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72" y="2285992"/>
            <a:ext cx="4344461" cy="3901970"/>
          </a:xfrm>
          <a:prstGeom prst="round2Diag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ЯЗЫК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6a00d83451e60569e200e54f51f0888834-640w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682" y="1935163"/>
            <a:ext cx="3706636" cy="4389437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ЗЕМЛЯНИКА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725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029619"/>
            <a:ext cx="4286250" cy="4200525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ГАЗЕТА</a:t>
            </a:r>
            <a:endParaRPr lang="ru-RU" dirty="0"/>
          </a:p>
        </p:txBody>
      </p:sp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МАГАЗИН</a:t>
            </a:r>
            <a:endParaRPr lang="ru-RU" dirty="0"/>
          </a:p>
        </p:txBody>
      </p:sp>
      <p:pic>
        <p:nvPicPr>
          <p:cNvPr id="4" name="Содержимое 3" descr="1310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85992"/>
            <a:ext cx="5572164" cy="3643337"/>
          </a:xfrm>
          <a:prstGeom prst="snip2Diag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Послушай, какую песенку поет нам комарик и повтори вместе со мной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ЗА-За-За</a:t>
            </a:r>
            <a:endParaRPr lang="ru-RU" dirty="0" smtClean="0"/>
          </a:p>
          <a:p>
            <a:r>
              <a:rPr lang="ru-RU" dirty="0" err="1" smtClean="0"/>
              <a:t>Зэ-Зэ-Зэ</a:t>
            </a:r>
            <a:endParaRPr lang="ru-RU" dirty="0" smtClean="0"/>
          </a:p>
          <a:p>
            <a:r>
              <a:rPr lang="ru-RU" dirty="0" err="1" smtClean="0"/>
              <a:t>Зо-Зо-Зо</a:t>
            </a:r>
            <a:endParaRPr lang="ru-RU" dirty="0" smtClean="0"/>
          </a:p>
          <a:p>
            <a:r>
              <a:rPr lang="ru-RU" dirty="0" err="1" smtClean="0"/>
              <a:t>Зу-Зу-Зу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8082-Clipart-Illustration-Of-A-Happy-Mosqu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571744"/>
            <a:ext cx="4288130" cy="3640146"/>
          </a:xfrm>
          <a:prstGeom prst="ellipse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/>
              <a:t>ЗАБОР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Содержимое 5" descr="b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flowChartAlternateProcess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ЗЕРКАЛО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72667886_1301224252_ZERKA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00240"/>
            <a:ext cx="3694443" cy="4389437"/>
          </a:xfrm>
          <a:prstGeom prst="ellips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ЗМЕЯ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post-17405-1196587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snipRound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ЗИМА</a:t>
            </a:r>
            <a:endParaRPr lang="ru-RU" dirty="0"/>
          </a:p>
        </p:txBody>
      </p:sp>
      <p:pic>
        <p:nvPicPr>
          <p:cNvPr id="4" name="Содержимое 3" descr="1212861964_winter-sunset-alaska-1600x1200.packe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flowChartPreparation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ГЛАЗА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x_8519c5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00240"/>
            <a:ext cx="5753100" cy="4314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softEdge rad="127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ЗЕБРА</a:t>
            </a:r>
            <a:endParaRPr lang="ru-RU" dirty="0"/>
          </a:p>
        </p:txBody>
      </p:sp>
      <p:pic>
        <p:nvPicPr>
          <p:cNvPr id="4" name="Содержимое 3" descr="74687434_large_000p2tc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139156"/>
            <a:ext cx="5715000" cy="39814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92</Words>
  <Application>Microsoft Office PowerPoint</Application>
  <PresentationFormat>Экран (4:3)</PresentationFormat>
  <Paragraphs>34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Автоматизация звука З З’</vt:lpstr>
      <vt:lpstr>ЗЛАЯ МУХА</vt:lpstr>
      <vt:lpstr>Послушай, какую песенку поет нам комарик и повтори вместе со мной</vt:lpstr>
      <vt:lpstr>ЗАБОР</vt:lpstr>
      <vt:lpstr>ЗЕРКАЛО</vt:lpstr>
      <vt:lpstr>ЗМЕЯ</vt:lpstr>
      <vt:lpstr>ЗИМА</vt:lpstr>
      <vt:lpstr>ГЛАЗА</vt:lpstr>
      <vt:lpstr>ЗЕБРА</vt:lpstr>
      <vt:lpstr>ЗАЙКА</vt:lpstr>
      <vt:lpstr>ЗОНТ</vt:lpstr>
      <vt:lpstr>ЗАМОК</vt:lpstr>
      <vt:lpstr>Я буду называет начало слова, а ты договаривай слог, например:</vt:lpstr>
      <vt:lpstr>ЗООПАРК</vt:lpstr>
      <vt:lpstr>ЗУБЫ</vt:lpstr>
      <vt:lpstr>АРБУЗ</vt:lpstr>
      <vt:lpstr>ГНЕЗДО</vt:lpstr>
      <vt:lpstr>МИМОЗА</vt:lpstr>
      <vt:lpstr>ЗВЕЗДА</vt:lpstr>
      <vt:lpstr>ЯЗЫК</vt:lpstr>
      <vt:lpstr>ЗЕМЛЯНИКА</vt:lpstr>
      <vt:lpstr>ГАЗЕТА</vt:lpstr>
      <vt:lpstr>МАГАЗИН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З</dc:title>
  <dc:creator>Дарья</dc:creator>
  <cp:lastModifiedBy>Дарья</cp:lastModifiedBy>
  <cp:revision>11</cp:revision>
  <dcterms:created xsi:type="dcterms:W3CDTF">2012-10-15T11:10:06Z</dcterms:created>
  <dcterms:modified xsi:type="dcterms:W3CDTF">2012-10-15T12:30:28Z</dcterms:modified>
</cp:coreProperties>
</file>