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72" r:id="rId11"/>
    <p:sldId id="273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ames.astrostar.ru/" TargetMode="External"/><Relationship Id="rId2" Type="http://schemas.openxmlformats.org/officeDocument/2006/relationships/hyperlink" Target="http://guru.waylove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mes.neolove.ru/" TargetMode="External"/><Relationship Id="rId5" Type="http://schemas.openxmlformats.org/officeDocument/2006/relationships/hyperlink" Target="http://festival.1september.ru/" TargetMode="External"/><Relationship Id="rId4" Type="http://schemas.openxmlformats.org/officeDocument/2006/relationships/hyperlink" Target="http://shkolazhizni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в имени тебе моем?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980728"/>
            <a:ext cx="7160840" cy="5184576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 smtClean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 smtClean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 smtClean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 smtClean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>
              <a:solidFill>
                <a:prstClr val="black"/>
              </a:solidFill>
              <a:latin typeface="Arial"/>
            </a:endParaRPr>
          </a:p>
          <a:p>
            <a:pPr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dirty="0" smtClean="0"/>
          </a:p>
          <a:p>
            <a:pPr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dirty="0"/>
          </a:p>
          <a:p>
            <a:pPr algn="r">
              <a:spcBef>
                <a:spcPts val="0"/>
              </a:spcBef>
              <a:buClr>
                <a:srgbClr val="AA2B1E"/>
              </a:buClr>
              <a:buSzPct val="85000"/>
            </a:pPr>
            <a:r>
              <a:rPr lang="ru-RU" sz="2800" dirty="0" smtClean="0"/>
              <a:t>Работа </a:t>
            </a:r>
            <a:r>
              <a:rPr lang="ru-RU" sz="2800" dirty="0"/>
              <a:t>по взаимодействию с семьей</a:t>
            </a: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b="1" i="1" dirty="0" smtClean="0"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r>
              <a:rPr lang="ru-RU" b="1" i="1" dirty="0" smtClean="0">
                <a:latin typeface="Arial"/>
              </a:rPr>
              <a:t>Презентация для родителей и воспитателей</a:t>
            </a:r>
            <a:endParaRPr lang="ru-RU" b="1" i="1" dirty="0" smtClean="0"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 smtClean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r>
              <a:rPr lang="ru-RU" sz="1500" b="1" dirty="0" smtClean="0">
                <a:solidFill>
                  <a:prstClr val="black"/>
                </a:solidFill>
                <a:latin typeface="Arial"/>
              </a:rPr>
              <a:t>Федорова </a:t>
            </a:r>
            <a:r>
              <a:rPr lang="ru-RU" sz="1500" b="1" dirty="0">
                <a:solidFill>
                  <a:prstClr val="black"/>
                </a:solidFill>
                <a:latin typeface="Arial"/>
              </a:rPr>
              <a:t>Татьяна Владимировна</a:t>
            </a: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r>
              <a:rPr lang="ru-RU" sz="1500" b="1" dirty="0" smtClean="0">
                <a:solidFill>
                  <a:prstClr val="black"/>
                </a:solidFill>
                <a:latin typeface="Arial"/>
              </a:rPr>
              <a:t>ГБДОУ детский сад </a:t>
            </a:r>
            <a:r>
              <a:rPr lang="ru-RU" sz="1500" b="1" dirty="0">
                <a:solidFill>
                  <a:prstClr val="black"/>
                </a:solidFill>
                <a:latin typeface="Arial"/>
              </a:rPr>
              <a:t>№</a:t>
            </a:r>
            <a:r>
              <a:rPr lang="ru-RU" sz="1500" b="1" dirty="0" smtClean="0">
                <a:solidFill>
                  <a:prstClr val="black"/>
                </a:solidFill>
                <a:latin typeface="Arial"/>
              </a:rPr>
              <a:t>82 комбинированного вида</a:t>
            </a: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r>
              <a:rPr lang="ru-RU" sz="1500" b="1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ru-RU" sz="1500" b="1" dirty="0">
                <a:solidFill>
                  <a:prstClr val="black"/>
                </a:solidFill>
                <a:latin typeface="Arial"/>
              </a:rPr>
              <a:t>Фрунзенского района </a:t>
            </a: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r>
              <a:rPr lang="ru-RU" sz="1500" b="1" dirty="0" smtClean="0">
                <a:solidFill>
                  <a:prstClr val="black"/>
                </a:solidFill>
                <a:latin typeface="Arial"/>
              </a:rPr>
              <a:t>Санкт-Петербург  2012</a:t>
            </a: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dirty="0">
              <a:solidFill>
                <a:prstClr val="black"/>
              </a:solidFill>
              <a:latin typeface="Arial"/>
            </a:endParaRPr>
          </a:p>
          <a:p>
            <a:pPr lvl="0" algn="r">
              <a:spcBef>
                <a:spcPts val="0"/>
              </a:spcBef>
              <a:buClr>
                <a:srgbClr val="AA2B1E"/>
              </a:buClr>
              <a:buSzPct val="85000"/>
            </a:pPr>
            <a:endParaRPr lang="ru-RU" sz="1500" b="1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8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Шутки с именем не допустимы! Важно уже в детском саду внушать, что хороший человек называет другого по имени, а не издевается над личностью путем прозвищ</a:t>
            </a:r>
            <a:r>
              <a:rPr lang="ru-RU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.</a:t>
            </a:r>
            <a:endParaRPr lang="ru-RU" dirty="0"/>
          </a:p>
          <a:p>
            <a:pPr marL="457200" indent="-457200">
              <a:buFont typeface="+mj-lt"/>
              <a:buAutoNum type="arabicPeriod" startAt="7"/>
            </a:pPr>
            <a:r>
              <a:rPr lang="ru-RU" dirty="0" smtClean="0"/>
              <a:t>Нужно </a:t>
            </a:r>
            <a:r>
              <a:rPr lang="ru-RU" dirty="0"/>
              <a:t>чаще беседовать с детьми о хороших качествах      окружающих людей. Маленький человек должен знать, что что его окружают люди, достойные не только любви, но почитания и восхищения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56263" cy="1080120"/>
          </a:xfrm>
        </p:spPr>
        <p:txBody>
          <a:bodyPr/>
          <a:lstStyle/>
          <a:p>
            <a:r>
              <a:rPr lang="ru-RU" sz="4900" dirty="0"/>
              <a:t>Рекомендации </a:t>
            </a:r>
            <a:r>
              <a:rPr lang="ru-RU" sz="4900" dirty="0" smtClean="0"/>
              <a:t>родителям и </a:t>
            </a:r>
            <a:r>
              <a:rPr lang="ru-RU" sz="4900" dirty="0"/>
              <a:t>воспитателям</a:t>
            </a:r>
          </a:p>
        </p:txBody>
      </p:sp>
    </p:spTree>
    <p:extLst>
      <p:ext uri="{BB962C8B-B14F-4D97-AF65-F5344CB8AC3E}">
        <p14:creationId xmlns:p14="http://schemas.microsoft.com/office/powerpoint/2010/main" val="227681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276872"/>
            <a:ext cx="7745505" cy="3877815"/>
          </a:xfrm>
        </p:spPr>
        <p:txBody>
          <a:bodyPr/>
          <a:lstStyle/>
          <a:p>
            <a:pPr marL="457200" indent="-457200">
              <a:buFont typeface="+mj-lt"/>
              <a:buAutoNum type="arabicPeriod" startAt="9"/>
            </a:pPr>
            <a:r>
              <a:rPr lang="ru-RU" dirty="0"/>
              <a:t>Как себя вести, если имя неизвестно? В подобных ситуациях будем смягчать свою просьбу, обращение более уважительной интонацией.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ru-RU" dirty="0"/>
              <a:t>В современных условиях важно воспитывать позитивное отношение к особенностям имен и фамилий других </a:t>
            </a:r>
            <a:r>
              <a:rPr lang="ru-RU" dirty="0" smtClean="0"/>
              <a:t>национальностей.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>
                <a:solidFill>
                  <a:srgbClr val="895D1D"/>
                </a:solidFill>
              </a:rPr>
              <a:t>Рекомендации родителям и воспитателям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0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guru.waylove.ru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names.astrostar.ru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shkolazhizni.ru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festival.1september.ru</a:t>
            </a:r>
            <a:endParaRPr lang="ru-RU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names.neolove.ru</a:t>
            </a:r>
            <a:endParaRPr lang="ru-RU" dirty="0" smtClean="0"/>
          </a:p>
          <a:p>
            <a:r>
              <a:rPr lang="ru-RU" dirty="0" smtClean="0"/>
              <a:t>В. Харченко «Имя в устах ребенка и взрослого» – Ребенок в детском </a:t>
            </a:r>
            <a:r>
              <a:rPr lang="ru-RU" dirty="0" smtClean="0"/>
              <a:t>саду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 smtClean="0"/>
              <a:t>Информационные источники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12413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Какое  </a:t>
            </a:r>
            <a:r>
              <a:rPr lang="ru-RU" dirty="0"/>
              <a:t>слово  все  года </a:t>
            </a:r>
          </a:p>
          <a:p>
            <a:pPr marL="0" indent="0" algn="ctr">
              <a:buNone/>
            </a:pPr>
            <a:r>
              <a:rPr lang="ru-RU" dirty="0"/>
              <a:t>Проходит жизнью испытанье,</a:t>
            </a:r>
          </a:p>
          <a:p>
            <a:pPr marL="0" indent="0" algn="ctr">
              <a:buNone/>
            </a:pPr>
            <a:r>
              <a:rPr lang="ru-RU" dirty="0"/>
              <a:t>Вас  не  оставит  никогда</a:t>
            </a:r>
          </a:p>
          <a:p>
            <a:pPr marL="0" indent="0" algn="ctr">
              <a:buNone/>
            </a:pPr>
            <a:r>
              <a:rPr lang="ru-RU" dirty="0"/>
              <a:t>На самых  разных  расстояньях? </a:t>
            </a:r>
          </a:p>
          <a:p>
            <a:pPr marL="0" indent="0" algn="ctr">
              <a:buNone/>
            </a:pPr>
            <a:r>
              <a:rPr lang="ru-RU" dirty="0"/>
              <a:t>С  ним  мы  пришли  в огромный  мир</a:t>
            </a:r>
          </a:p>
          <a:p>
            <a:pPr marL="0" indent="0" algn="ctr">
              <a:buNone/>
            </a:pPr>
            <a:r>
              <a:rPr lang="ru-RU" dirty="0"/>
              <a:t>И   с  ним  останемся  в   эпохах. </a:t>
            </a:r>
          </a:p>
          <a:p>
            <a:pPr marL="0" indent="0" algn="ctr">
              <a:buNone/>
            </a:pPr>
            <a:r>
              <a:rPr lang="ru-RU" dirty="0"/>
              <a:t>Оно   даётся   нам  людьми, </a:t>
            </a:r>
          </a:p>
          <a:p>
            <a:pPr marL="0" indent="0" algn="ctr">
              <a:buNone/>
            </a:pPr>
            <a:r>
              <a:rPr lang="ru-RU" dirty="0"/>
              <a:t>А проверяться будет  Богом.</a:t>
            </a:r>
          </a:p>
          <a:p>
            <a:pPr marL="0" indent="0" algn="ctr">
              <a:buNone/>
            </a:pPr>
            <a:r>
              <a:rPr lang="ru-RU" dirty="0"/>
              <a:t>Оно  во  мне,  оно  в  тебе,</a:t>
            </a:r>
          </a:p>
          <a:p>
            <a:pPr marL="0" indent="0" algn="ctr">
              <a:buNone/>
            </a:pPr>
            <a:r>
              <a:rPr lang="ru-RU" dirty="0"/>
              <a:t>Среди страниц Небесной Книги,</a:t>
            </a:r>
          </a:p>
          <a:p>
            <a:pPr marL="0" indent="0" algn="ctr">
              <a:buNone/>
            </a:pPr>
            <a:r>
              <a:rPr lang="ru-RU" dirty="0"/>
              <a:t>В  любом  краю,  в  любой  судьбе,</a:t>
            </a:r>
          </a:p>
          <a:p>
            <a:pPr marL="0" indent="0" algn="ctr">
              <a:buNone/>
            </a:pPr>
            <a:r>
              <a:rPr lang="ru-RU" dirty="0"/>
              <a:t>И   это   слово   - наше   Имя.</a:t>
            </a:r>
          </a:p>
          <a:p>
            <a:pPr marL="0" indent="0" algn="ctr">
              <a:buNone/>
            </a:pPr>
            <a:r>
              <a:rPr lang="ru-RU" dirty="0"/>
              <a:t>                              </a:t>
            </a:r>
            <a:r>
              <a:rPr lang="ru-RU" b="1" dirty="0"/>
              <a:t>АНДРЕЙ   ЕЛИСОВ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ЗАГАДКА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6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fontScale="92500" lnSpcReduction="10000"/>
          </a:bodyPr>
          <a:lstStyle/>
          <a:p>
            <a:r>
              <a:rPr lang="ru-RU" sz="2500" dirty="0" smtClean="0"/>
              <a:t>В </a:t>
            </a:r>
            <a:r>
              <a:rPr lang="ru-RU" sz="2500" dirty="0"/>
              <a:t>современном </a:t>
            </a:r>
            <a:r>
              <a:rPr lang="ru-RU" sz="2500" dirty="0" smtClean="0"/>
              <a:t>обществе наблюдается с</a:t>
            </a:r>
            <a:r>
              <a:rPr lang="ru-RU" sz="2500" dirty="0" smtClean="0"/>
              <a:t>окращение </a:t>
            </a:r>
            <a:r>
              <a:rPr lang="ru-RU" sz="2500" dirty="0" smtClean="0"/>
              <a:t>количества используемых имен </a:t>
            </a:r>
            <a:endParaRPr lang="ru-RU" sz="2500" dirty="0" smtClean="0"/>
          </a:p>
          <a:p>
            <a:r>
              <a:rPr lang="ru-RU" sz="2500" dirty="0" smtClean="0"/>
              <a:t>Одним из проявлений глобализации являются призывы не использовать отчества (на западный манер) </a:t>
            </a:r>
          </a:p>
          <a:p>
            <a:r>
              <a:rPr lang="ru-RU" sz="2500" dirty="0" smtClean="0"/>
              <a:t>Дети (а </a:t>
            </a:r>
            <a:r>
              <a:rPr lang="ru-RU" sz="2500" dirty="0" smtClean="0"/>
              <a:t>иногда и </a:t>
            </a:r>
            <a:r>
              <a:rPr lang="ru-RU" sz="2500" dirty="0" smtClean="0"/>
              <a:t>взрослые) в </a:t>
            </a:r>
            <a:r>
              <a:rPr lang="ru-RU" sz="2500" dirty="0"/>
              <a:t>общении </a:t>
            </a:r>
            <a:r>
              <a:rPr lang="ru-RU" sz="2500" dirty="0" smtClean="0"/>
              <a:t>часто используют прозвища</a:t>
            </a:r>
            <a:r>
              <a:rPr lang="ru-RU" sz="2500" dirty="0" smtClean="0"/>
              <a:t>, уничижительные формы </a:t>
            </a:r>
            <a:r>
              <a:rPr lang="ru-RU" sz="2500" dirty="0" smtClean="0"/>
              <a:t>имен</a:t>
            </a:r>
          </a:p>
          <a:p>
            <a:r>
              <a:rPr lang="ru-RU" sz="2500" dirty="0" smtClean="0"/>
              <a:t>Дети </a:t>
            </a:r>
            <a:r>
              <a:rPr lang="ru-RU" sz="2500" dirty="0" smtClean="0"/>
              <a:t>(часто и взрослыми</a:t>
            </a:r>
            <a:r>
              <a:rPr lang="ru-RU" sz="2500" dirty="0" smtClean="0"/>
              <a:t>) не знают варианты </a:t>
            </a:r>
            <a:r>
              <a:rPr lang="ru-RU" sz="2500" dirty="0" smtClean="0"/>
              <a:t>даже своего имени</a:t>
            </a:r>
          </a:p>
          <a:p>
            <a:r>
              <a:rPr lang="ru-RU" sz="2500" dirty="0"/>
              <a:t>Современные люди  </a:t>
            </a:r>
            <a:r>
              <a:rPr lang="ru-RU" sz="2500" dirty="0" smtClean="0"/>
              <a:t>часто общаются, </a:t>
            </a:r>
            <a:r>
              <a:rPr lang="ru-RU" sz="2500" dirty="0" smtClean="0"/>
              <a:t>вообще не называя друг друга по </a:t>
            </a:r>
            <a:r>
              <a:rPr lang="ru-RU" sz="2500" dirty="0" smtClean="0"/>
              <a:t>имени</a:t>
            </a:r>
          </a:p>
          <a:p>
            <a:pPr marL="0" indent="0">
              <a:buNone/>
            </a:pPr>
            <a:r>
              <a:rPr lang="ru-RU" sz="2500" b="1" dirty="0" smtClean="0"/>
              <a:t>«Все это может привести «к потере имени, а с ним и контакта с душой близкого человека!» В. Харченко, </a:t>
            </a:r>
            <a:r>
              <a:rPr lang="ru-RU" sz="2500" b="1" dirty="0" err="1" smtClean="0"/>
              <a:t>д.ф.л</a:t>
            </a:r>
            <a:endParaRPr lang="ru-RU" sz="25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6144"/>
          </a:xfrm>
        </p:spPr>
        <p:txBody>
          <a:bodyPr/>
          <a:lstStyle/>
          <a:p>
            <a:r>
              <a:rPr lang="ru-RU" sz="4900" b="1" dirty="0" smtClean="0"/>
              <a:t>Почему важна эта тема?</a:t>
            </a:r>
            <a:endParaRPr lang="ru-RU" sz="4900" b="1" dirty="0"/>
          </a:p>
        </p:txBody>
      </p:sp>
    </p:spTree>
    <p:extLst>
      <p:ext uri="{BB962C8B-B14F-4D97-AF65-F5344CB8AC3E}">
        <p14:creationId xmlns:p14="http://schemas.microsoft.com/office/powerpoint/2010/main" val="11007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Имя – особое слово для человека. Это его «визитная карточка» в обществе.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«Без имени — было бы бессмысленное и безумное столкновение глухонемых масс в бездне абсолютной тьмы... И молимся мы и проклинаем через имена, через произнесение имени. И нет границ жизни имени, нет меры для его могущества. Именем и словом создан и держится мир</a:t>
            </a:r>
            <a:r>
              <a:rPr lang="ru-RU" dirty="0" smtClean="0"/>
              <a:t>...»</a:t>
            </a:r>
            <a:r>
              <a:rPr lang="ru-RU" dirty="0"/>
              <a:t> </a:t>
            </a:r>
            <a:r>
              <a:rPr lang="ru-RU" dirty="0" smtClean="0"/>
              <a:t>А</a:t>
            </a:r>
            <a:r>
              <a:rPr lang="ru-RU" dirty="0"/>
              <a:t>. Ф. </a:t>
            </a:r>
            <a:r>
              <a:rPr lang="ru-RU" dirty="0" smtClean="0"/>
              <a:t>Лосев, </a:t>
            </a:r>
            <a:r>
              <a:rPr lang="ru-RU" dirty="0"/>
              <a:t>русский философ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 smtClean="0"/>
              <a:t>Что значит имя для человека?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190246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Имя </a:t>
            </a:r>
            <a:r>
              <a:rPr lang="ru-RU" b="1" dirty="0"/>
              <a:t>связывает </a:t>
            </a:r>
            <a:r>
              <a:rPr lang="ru-RU" b="1" dirty="0" smtClean="0"/>
              <a:t>человека </a:t>
            </a:r>
            <a:r>
              <a:rPr lang="ru-RU" b="1" dirty="0"/>
              <a:t>с </a:t>
            </a:r>
            <a:r>
              <a:rPr lang="ru-RU" b="1" dirty="0" smtClean="0"/>
              <a:t>семьёй.</a:t>
            </a:r>
          </a:p>
          <a:p>
            <a:pPr marL="0" indent="0">
              <a:buNone/>
            </a:pPr>
            <a:r>
              <a:rPr lang="ru-RU" dirty="0" smtClean="0"/>
              <a:t>В русском сознании сильно действие семейных уз. Родители пожизненно душой с детьми, а дети – душой с родителями. И отчество – яркое проявление этой тонкой, но прочной связи.</a:t>
            </a:r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/>
              <a:t>Что значит имя для человека?</a:t>
            </a:r>
          </a:p>
        </p:txBody>
      </p:sp>
    </p:spTree>
    <p:extLst>
      <p:ext uri="{BB962C8B-B14F-4D97-AF65-F5344CB8AC3E}">
        <p14:creationId xmlns:p14="http://schemas.microsoft.com/office/powerpoint/2010/main" val="1559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Имя  - это первый подарок, который мамы и папы преподносят своему ребёнку, и подарок этот на всю жизнь.</a:t>
            </a:r>
          </a:p>
          <a:p>
            <a:pPr marL="0" indent="0">
              <a:buNone/>
            </a:pPr>
            <a:r>
              <a:rPr lang="ru-RU" dirty="0"/>
              <a:t>Выбор имени ребенка является непростой </a:t>
            </a:r>
            <a:r>
              <a:rPr lang="ru-RU" dirty="0" smtClean="0"/>
              <a:t>задачей. </a:t>
            </a:r>
          </a:p>
          <a:p>
            <a:pPr marL="0" indent="0">
              <a:buNone/>
            </a:pPr>
            <a:r>
              <a:rPr lang="ru-RU" dirty="0" smtClean="0"/>
              <a:t>Модное имя безопаснее, редкое имя обязывает, заставляет соответствовать.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/>
              <a:t>Что значит имя для человека?</a:t>
            </a:r>
          </a:p>
        </p:txBody>
      </p:sp>
    </p:spTree>
    <p:extLst>
      <p:ext uri="{BB962C8B-B14F-4D97-AF65-F5344CB8AC3E}">
        <p14:creationId xmlns:p14="http://schemas.microsoft.com/office/powerpoint/2010/main" val="48933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Имя - это ключ к человеческой душе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Древние </a:t>
            </a:r>
            <a:r>
              <a:rPr lang="ru-RU" dirty="0"/>
              <a:t>мудрецы полагали, что между именем человека, его характером и судьбой существует особая, скрытая связь. Более того - судьба человека предопределена его именем. </a:t>
            </a:r>
            <a:r>
              <a:rPr lang="ru-RU" dirty="0" smtClean="0"/>
              <a:t>Некоторые </a:t>
            </a:r>
            <a:r>
              <a:rPr lang="ru-RU" dirty="0"/>
              <a:t>современные психологи </a:t>
            </a:r>
            <a:r>
              <a:rPr lang="ru-RU" dirty="0" smtClean="0"/>
              <a:t>исходят из </a:t>
            </a:r>
            <a:r>
              <a:rPr lang="ru-RU" dirty="0"/>
              <a:t>того, что имя влияет не только на формирующийся характер, но и поведение в обществе.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/>
              <a:t>Что значит имя для </a:t>
            </a:r>
            <a:r>
              <a:rPr lang="ru-RU" sz="4900" dirty="0" smtClean="0"/>
              <a:t>человека?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15130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132855"/>
            <a:ext cx="7745505" cy="446449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Ребенка, даже еще маленького, нужно влюблять в свое имя, имя-отчество-фамилию.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Человека нужно как можно чаще называть по имени. В похвалах, поздравлениях и даже в критике, и </a:t>
            </a:r>
            <a:r>
              <a:rPr lang="ru-RU" dirty="0"/>
              <a:t>в </a:t>
            </a:r>
            <a:r>
              <a:rPr lang="ru-RU" dirty="0" smtClean="0"/>
              <a:t>порицаниях не бояться повторить имя.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Нужно стараться использовать как можно больше различных вариантов одного и того же имени, особенно уменьшительно-ласкательных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родителям и воспитателям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57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7745505" cy="43924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ru-RU" dirty="0" smtClean="0"/>
              <a:t>Культура </a:t>
            </a:r>
            <a:r>
              <a:rPr lang="ru-RU" dirty="0"/>
              <a:t>– это многообразие, в том числе и разнообразие имен. Поэтому надо называть ребенка так, как подсказывает внутренний голос, как хочется, не ограничивая свой выбор гороскопами, модой и т. п.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/>
              <a:t> </a:t>
            </a:r>
            <a:r>
              <a:rPr lang="ru-RU" dirty="0" smtClean="0"/>
              <a:t>Нужно </a:t>
            </a:r>
            <a:r>
              <a:rPr lang="ru-RU" dirty="0"/>
              <a:t>знакомить ребенка с историей выбора его имени</a:t>
            </a:r>
            <a:r>
              <a:rPr lang="ru-RU" dirty="0" smtClean="0"/>
              <a:t>.</a:t>
            </a:r>
            <a:endParaRPr lang="ru-RU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ru-RU" dirty="0" smtClean="0"/>
              <a:t>Поощряйте </a:t>
            </a:r>
            <a:r>
              <a:rPr lang="ru-RU" dirty="0" smtClean="0"/>
              <a:t>ребенка давать имена игрушкам, домашним животным. Ведь «именование» это творчество, а значит – радость и удовольствие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Рекомендации родителям и воспитателям</a:t>
            </a:r>
          </a:p>
        </p:txBody>
      </p:sp>
    </p:spTree>
    <p:extLst>
      <p:ext uri="{BB962C8B-B14F-4D97-AF65-F5344CB8AC3E}">
        <p14:creationId xmlns:p14="http://schemas.microsoft.com/office/powerpoint/2010/main" val="16982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289</TotalTime>
  <Words>649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Что в имени тебе моем?</vt:lpstr>
      <vt:lpstr> ЗАГАДКА </vt:lpstr>
      <vt:lpstr>Почему важна эта тема?</vt:lpstr>
      <vt:lpstr>Что значит имя для человека?</vt:lpstr>
      <vt:lpstr>Что значит имя для человека?</vt:lpstr>
      <vt:lpstr>Что значит имя для человека?</vt:lpstr>
      <vt:lpstr>Что значит имя для человека?</vt:lpstr>
      <vt:lpstr>Рекомендации родителям и воспитателям</vt:lpstr>
      <vt:lpstr>Рекомендации родителям и воспитателям</vt:lpstr>
      <vt:lpstr>Рекомендации родителям и воспитателям</vt:lpstr>
      <vt:lpstr>Рекомендации родителям и воспитателям</vt:lpstr>
      <vt:lpstr>Информационные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SONY</dc:creator>
  <cp:lastModifiedBy>SONY</cp:lastModifiedBy>
  <cp:revision>31</cp:revision>
  <dcterms:created xsi:type="dcterms:W3CDTF">2012-02-25T17:53:43Z</dcterms:created>
  <dcterms:modified xsi:type="dcterms:W3CDTF">2012-02-26T16:18:42Z</dcterms:modified>
</cp:coreProperties>
</file>