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6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E8199-0A0D-4DDD-A14E-CAF8E3FAC6F0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9BD7-A784-46E5-96AA-3D418AF5B4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</p:spPr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764704"/>
            <a:ext cx="649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Segoe Script" pitchFamily="34" charset="0"/>
              </a:rPr>
              <a:t>Викторина «ТЫ + МЫ»</a:t>
            </a:r>
            <a:endParaRPr lang="ru-RU" sz="3600" b="1" i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2852936"/>
            <a:ext cx="24486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Segoe Script" pitchFamily="34" charset="0"/>
              </a:rPr>
              <a:t>1 «А» класс</a:t>
            </a:r>
          </a:p>
          <a:p>
            <a:pPr algn="ctr"/>
            <a:r>
              <a:rPr lang="ru-RU" sz="2400" b="1" i="1" dirty="0" smtClean="0">
                <a:latin typeface="Segoe Script" pitchFamily="34" charset="0"/>
              </a:rPr>
              <a:t>Учитель </a:t>
            </a:r>
          </a:p>
          <a:p>
            <a:pPr algn="ctr"/>
            <a:r>
              <a:rPr lang="ru-RU" sz="2400" b="1" i="1" dirty="0" smtClean="0">
                <a:latin typeface="Segoe Script" pitchFamily="34" charset="0"/>
              </a:rPr>
              <a:t>Василевская </a:t>
            </a:r>
          </a:p>
          <a:p>
            <a:pPr algn="ctr"/>
            <a:r>
              <a:rPr lang="ru-RU" sz="2400" b="1" i="1" dirty="0" smtClean="0">
                <a:latin typeface="Segoe Script" pitchFamily="34" charset="0"/>
              </a:rPr>
              <a:t>Светлана </a:t>
            </a:r>
          </a:p>
          <a:p>
            <a:pPr algn="ctr"/>
            <a:r>
              <a:rPr lang="ru-RU" sz="2400" b="1" i="1" dirty="0" smtClean="0">
                <a:latin typeface="Segoe Script" pitchFamily="34" charset="0"/>
              </a:rPr>
              <a:t>Геннадьевна</a:t>
            </a:r>
            <a:endParaRPr lang="ru-RU" sz="2400" b="1" i="1" dirty="0" smtClean="0">
              <a:latin typeface="Segoe Script" pitchFamily="34" charset="0"/>
            </a:endParaRPr>
          </a:p>
          <a:p>
            <a:pPr algn="ctr"/>
            <a:r>
              <a:rPr lang="ru-RU" sz="2400" b="1" i="1" dirty="0" smtClean="0">
                <a:latin typeface="Segoe Script" pitchFamily="34" charset="0"/>
              </a:rPr>
              <a:t>МАОУ «СОШ№33» г. Великий Новгород</a:t>
            </a:r>
            <a:endParaRPr lang="ru-RU" sz="2400" b="1" i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771717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Segoe Script" pitchFamily="34" charset="0"/>
              </a:rPr>
              <a:t>Нам и в дождь и в зной</a:t>
            </a:r>
          </a:p>
          <a:p>
            <a:r>
              <a:rPr lang="ru-RU" sz="3600" b="1" i="1" dirty="0" smtClean="0">
                <a:latin typeface="Segoe Script" pitchFamily="34" charset="0"/>
              </a:rPr>
              <a:t>Поможет друг</a:t>
            </a:r>
          </a:p>
          <a:p>
            <a:r>
              <a:rPr lang="ru-RU" sz="3600" b="1" i="1" dirty="0" smtClean="0">
                <a:latin typeface="Segoe Script" pitchFamily="34" charset="0"/>
              </a:rPr>
              <a:t>Зелёный и хороший – </a:t>
            </a:r>
          </a:p>
          <a:p>
            <a:r>
              <a:rPr lang="ru-RU" sz="3600" b="1" i="1" dirty="0" smtClean="0">
                <a:latin typeface="Segoe Script" pitchFamily="34" charset="0"/>
              </a:rPr>
              <a:t>Протянет нам десятки рук</a:t>
            </a:r>
          </a:p>
          <a:p>
            <a:r>
              <a:rPr lang="ru-RU" sz="3600" b="1" i="1" dirty="0" smtClean="0">
                <a:latin typeface="Segoe Script" pitchFamily="34" charset="0"/>
              </a:rPr>
              <a:t>И тысячи ладошек.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6146" name="Picture 2" descr="&amp;Kcy;&amp;acy;&amp;rcy;&amp;tcy;&amp;icy;&amp;ncy;&amp;kcy;&amp;acy; 5 &amp;icy;&amp;zcy; 3079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843808" cy="41490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71800" y="4077072"/>
            <a:ext cx="246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20688"/>
            <a:ext cx="603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Зелёный поясок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В траве затерялся…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5122" name="Picture 2" descr="&amp;Kcy;&amp;acy;&amp;rcy;&amp;tcy;&amp;icy;&amp;ncy;&amp;kcy;&amp;acy; 1 &amp;icy;&amp;zcy; 168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636912"/>
            <a:ext cx="5076825" cy="28479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3356992"/>
            <a:ext cx="3003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Ящерица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547664" y="620688"/>
            <a:ext cx="5858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  <a:t>Конкурс смекалистых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098" name="Picture 2" descr="&amp;Kcy;&amp;acy;&amp;rcy;&amp;tcy;&amp;icy;&amp;ncy;&amp;kcy;&amp;acy; 9 &amp;icy;&amp;zcy; 1501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04864"/>
            <a:ext cx="5076825" cy="38004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Что будет делать 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Ворона, 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Прожив три года?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3074" name="Picture 2" descr="&amp;Kcy;&amp;acy;&amp;rcy;&amp;tcy;&amp;icy;&amp;ncy;&amp;kcy;&amp;acy; 10 &amp;icy;&amp;zcy; 84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76872"/>
            <a:ext cx="5076825" cy="371475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548680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Когда чёрной кошке легче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Всего пробраться в дом?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2050" name="Picture 2" descr="&amp;Kcy;&amp;acy;&amp;rcy;&amp;tcy;&amp;icy;&amp;ncy;&amp;kcy;&amp;acy; 1 &amp;icy;&amp;zcy; 494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80928"/>
            <a:ext cx="5076825" cy="38004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Сколько горошин входит в пустой стакан?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28674" name="Picture 2" descr="&amp;Kcy;&amp;acy;&amp;rcy;&amp;tcy;&amp;icy;&amp;ncy;&amp;kcy;&amp;acy; 17 &amp;icy;&amp;zcy; 82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204864"/>
            <a:ext cx="6158436" cy="40324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На какое дерево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 садится птица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После дождя?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1026" name="Picture 2" descr="&amp;Kcy;&amp;acy;&amp;rcy;&amp;tcy;&amp;icy;&amp;ncy;&amp;kcy;&amp;acy; 18 &amp;icy;&amp;zcy; 31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564904"/>
            <a:ext cx="5076825" cy="369570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1097" y="2967335"/>
            <a:ext cx="4041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  <a:t>СТАНЦИЯ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  <a:t/>
            </a:r>
            <a:b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  <a:t>«В мире растений»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5602" name="Picture 2" descr="&amp;Kcy;&amp;acy;&amp;rcy;&amp;tcy;&amp;icy;&amp;ncy;&amp;kcy;&amp;acy; 1 &amp;icy;&amp;zcy; 30646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628800"/>
            <a:ext cx="6034617" cy="452596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1712437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260648"/>
            <a:ext cx="702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КАКОЕ ДЕРЕВО ЦВЕТЁТ ПОЗЖЕ ВСЕХ 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5124" name="Picture 4" descr="&amp;Kcy;&amp;acy;&amp;rcy;&amp;tcy;&amp;icy;&amp;ncy;&amp;kcy;&amp;acy; 7 &amp;icy;&amp;zcy; 1572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5076825" cy="38004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&amp;Kcy;&amp;acy;&amp;rcy;&amp;tcy;&amp;icy;&amp;ncy;&amp;kcy;&amp;acy; 2 &amp;icy;&amp;zcy; 1530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636912"/>
            <a:ext cx="5076825" cy="38004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27584" y="5445224"/>
            <a:ext cx="280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КАШТАН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1484784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&amp;Kcy;&amp;acy;&amp;rcy;&amp;tcy;&amp;icy;&amp;ncy;&amp;kcy;&amp;acy; 3 &amp;icy;&amp;zcy; 53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5"/>
            <a:ext cx="3452685" cy="424847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683568" y="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Segoe Script" pitchFamily="34" charset="0"/>
              </a:rPr>
              <a:t>Из древесины какого дерева </a:t>
            </a:r>
          </a:p>
          <a:p>
            <a:pPr algn="ctr"/>
            <a:r>
              <a:rPr lang="ru-RU" sz="4000" b="1" i="1" dirty="0">
                <a:latin typeface="Segoe Script" pitchFamily="34" charset="0"/>
              </a:rPr>
              <a:t>д</a:t>
            </a:r>
            <a:r>
              <a:rPr lang="ru-RU" sz="4000" b="1" i="1" dirty="0" smtClean="0">
                <a:latin typeface="Segoe Script" pitchFamily="34" charset="0"/>
              </a:rPr>
              <a:t>елают спички?</a:t>
            </a:r>
            <a:endParaRPr lang="ru-RU" sz="4000" b="1" dirty="0"/>
          </a:p>
        </p:txBody>
      </p:sp>
      <p:pic>
        <p:nvPicPr>
          <p:cNvPr id="22532" name="Picture 4" descr="&amp;Kcy;&amp;acy;&amp;rcy;&amp;tcy;&amp;icy;&amp;ncy;&amp;kcy;&amp;acy; 5 &amp;icy;&amp;zcy; 1577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79264"/>
            <a:ext cx="3528392" cy="427873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547664" y="5934670"/>
            <a:ext cx="207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Осина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1700808"/>
            <a:ext cx="2311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ерёза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atin typeface="Segoe Script" pitchFamily="34" charset="0"/>
              </a:rPr>
              <a:t>У какой  земляники плоды слаще?</a:t>
            </a:r>
            <a:endParaRPr lang="ru-RU" sz="4000" b="1" i="1" dirty="0">
              <a:latin typeface="Segoe Script" pitchFamily="34" charset="0"/>
            </a:endParaRPr>
          </a:p>
        </p:txBody>
      </p:sp>
      <p:pic>
        <p:nvPicPr>
          <p:cNvPr id="10242" name="Picture 2" descr="&amp;Kcy;&amp;acy;&amp;rcy;&amp;tcy;&amp;icy;&amp;ncy;&amp;kcy;&amp;acy; 3 &amp;icy;&amp;zcy; 105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4788024" cy="381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crimea.fotopage.ru/data/albums/flora/Rosaceae/Fragaria%20vesca/088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4283968" cy="33813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5733256"/>
            <a:ext cx="4991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деревьями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2276872"/>
            <a:ext cx="334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поляне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latin typeface="Segoe Script" pitchFamily="34" charset="0"/>
              </a:rPr>
              <a:t>Растёт ли дерево зимой?</a:t>
            </a:r>
            <a:endParaRPr lang="ru-RU" sz="4000" b="1" i="1" dirty="0">
              <a:latin typeface="Segoe Script" pitchFamily="34" charset="0"/>
            </a:endParaRPr>
          </a:p>
        </p:txBody>
      </p:sp>
      <p:pic>
        <p:nvPicPr>
          <p:cNvPr id="9218" name="Picture 2" descr="http://img-fotki.yandex.ru/get/4429/29294173.e7/0_6df4d_4e0ca5bf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988840"/>
            <a:ext cx="4943475" cy="381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347864" y="3501008"/>
            <a:ext cx="2160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692696"/>
            <a:ext cx="7209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Станция 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 </a:t>
            </a: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Segoe Script" pitchFamily="34" charset="0"/>
              </a:rPr>
              <a:t>«ЗАГАДОЧНАЯ ПОЛЯНА»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9218" name="Picture 2" descr="&amp;Kcy;&amp;acy;&amp;rcy;&amp;tcy;&amp;icy;&amp;ncy;&amp;kcy;&amp;acy; 8 &amp;icy;&amp;zcy; 5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060848"/>
            <a:ext cx="5760640" cy="44644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40466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Не зверь, не птица, 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А нос как спица?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8194" name="Picture 2" descr="&amp;Kcy;&amp;acy;&amp;rcy;&amp;tcy;&amp;icy;&amp;ncy;&amp;kcy;&amp;acy; 1 &amp;icy;&amp;zcy; 49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44824"/>
            <a:ext cx="5904656" cy="25922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19872" y="4941168"/>
            <a:ext cx="217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Segoe Script" pitchFamily="34" charset="0"/>
              </a:rPr>
              <a:t>Вроде сосен, вроде ёлок,</a:t>
            </a:r>
          </a:p>
          <a:p>
            <a:pPr algn="ctr"/>
            <a:r>
              <a:rPr lang="ru-RU" sz="3600" b="1" i="1" dirty="0" smtClean="0">
                <a:latin typeface="Segoe Script" pitchFamily="34" charset="0"/>
              </a:rPr>
              <a:t>А зимует без иголок?</a:t>
            </a:r>
            <a:endParaRPr lang="ru-RU" sz="3600" b="1" i="1" dirty="0">
              <a:latin typeface="Segoe Script" pitchFamily="34" charset="0"/>
            </a:endParaRPr>
          </a:p>
        </p:txBody>
      </p:sp>
      <p:pic>
        <p:nvPicPr>
          <p:cNvPr id="7170" name="Picture 2" descr="&amp;Kcy;&amp;acy;&amp;rcy;&amp;tcy;&amp;icy;&amp;ncy;&amp;kcy;&amp;acy; 3 &amp;icy;&amp;zcy; 49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772816"/>
            <a:ext cx="5400600" cy="3810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67744" y="5661248"/>
            <a:ext cx="4198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Лиственница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158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</vt:lpstr>
      <vt:lpstr>СТАНЦИЯ «В мире растений»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2012-05-22T22:53:51Z</dcterms:created>
  <dcterms:modified xsi:type="dcterms:W3CDTF">2012-06-02T09:29:53Z</dcterms:modified>
</cp:coreProperties>
</file>