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мид\Desktop\Фото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632848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амид\Desktop\Фото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5924550" cy="890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Открытая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Самид</dc:creator>
  <cp:lastModifiedBy>Самид</cp:lastModifiedBy>
  <cp:revision>5</cp:revision>
  <dcterms:created xsi:type="dcterms:W3CDTF">2015-03-27T12:44:47Z</dcterms:created>
  <dcterms:modified xsi:type="dcterms:W3CDTF">2015-03-27T12:56:48Z</dcterms:modified>
</cp:coreProperties>
</file>