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033F9F4-87C4-4C9D-A612-605A57EFCA6E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C37D30B-0395-4851-A7EC-226AF3B9A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Первые  проблемы  подросткового  возраста</a:t>
            </a:r>
            <a:endParaRPr lang="ru-RU" i="1" dirty="0"/>
          </a:p>
        </p:txBody>
      </p:sp>
      <p:pic>
        <p:nvPicPr>
          <p:cNvPr id="32769" name="Picture 1" descr="C:\Program Files (x86)\Microsoft Office\MEDIA\CAGCAT10\j0284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04664"/>
            <a:ext cx="5169768" cy="2852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Эпиграфы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«Я не верю, что жизнь человека предопределена его детством. </a:t>
            </a:r>
            <a:br>
              <a:rPr lang="ru-RU" dirty="0" smtClean="0"/>
            </a:br>
            <a:r>
              <a:rPr lang="ru-RU" dirty="0" smtClean="0"/>
              <a:t>Я думаю, что существуют еще очень важные периоды: отрочество, юность...» </a:t>
            </a:r>
          </a:p>
          <a:p>
            <a:r>
              <a:rPr lang="ru-RU" dirty="0" err="1" smtClean="0"/>
              <a:t>Ж-П.Сартр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«Люди вместе могут совершить то, чего не в силах сделать в одиночку: единение умов и рук, сосредоточение сил может стать почти всемогущим». </a:t>
            </a:r>
          </a:p>
          <a:p>
            <a:r>
              <a:rPr lang="ru-RU" dirty="0" smtClean="0"/>
              <a:t>Д.Уэбстер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 результатов  анкетирования 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  последнее  время  тебе  больше  нравится  проводить  время:</a:t>
            </a:r>
          </a:p>
          <a:p>
            <a:r>
              <a:rPr lang="ru-RU" dirty="0" smtClean="0"/>
              <a:t>А)в  кругу  семьи</a:t>
            </a:r>
          </a:p>
          <a:p>
            <a:r>
              <a:rPr lang="ru-RU" dirty="0" smtClean="0"/>
              <a:t>Б)с  друзьями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 одиночестве</a:t>
            </a:r>
          </a:p>
          <a:p>
            <a:r>
              <a:rPr lang="ru-RU" dirty="0" smtClean="0"/>
              <a:t>2.Изменеия  твоей  внешности, роста, веса:</a:t>
            </a:r>
          </a:p>
          <a:p>
            <a:r>
              <a:rPr lang="ru-RU" dirty="0" smtClean="0"/>
              <a:t>А)радуют</a:t>
            </a:r>
          </a:p>
          <a:p>
            <a:r>
              <a:rPr lang="ru-RU" dirty="0" smtClean="0"/>
              <a:t>Б)огорчают</a:t>
            </a:r>
          </a:p>
          <a:p>
            <a:r>
              <a:rPr lang="ru-RU" dirty="0" smtClean="0"/>
              <a:t>В) раздражают  и  злят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 Тебе  больше  всего  хотелось  бы  быть:</a:t>
            </a:r>
          </a:p>
          <a:p>
            <a:r>
              <a:rPr lang="ru-RU" dirty="0" smtClean="0"/>
              <a:t>А)умным</a:t>
            </a:r>
          </a:p>
          <a:p>
            <a:r>
              <a:rPr lang="ru-RU" dirty="0" smtClean="0"/>
              <a:t>Б)красивым</a:t>
            </a:r>
          </a:p>
          <a:p>
            <a:r>
              <a:rPr lang="ru-RU" dirty="0" smtClean="0"/>
              <a:t>В)общительным</a:t>
            </a:r>
          </a:p>
          <a:p>
            <a:r>
              <a:rPr lang="ru-RU" dirty="0" smtClean="0"/>
              <a:t>4.Если  бы  ты  был  в  центре  внимания  благодаря  своей  внешности, тебя  бы  это:</a:t>
            </a:r>
          </a:p>
          <a:p>
            <a:r>
              <a:rPr lang="ru-RU" dirty="0" smtClean="0"/>
              <a:t>А)радовало</a:t>
            </a:r>
          </a:p>
          <a:p>
            <a:r>
              <a:rPr lang="ru-RU" dirty="0" smtClean="0"/>
              <a:t>Б)огорчало</a:t>
            </a:r>
          </a:p>
          <a:p>
            <a:r>
              <a:rPr lang="ru-RU" dirty="0" smtClean="0"/>
              <a:t>В)безразлично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5.Если  бы  ты  привлекал  внимание  противоположного  пола, то  тебя  бы  это:</a:t>
            </a:r>
          </a:p>
          <a:p>
            <a:r>
              <a:rPr lang="ru-RU" dirty="0" smtClean="0"/>
              <a:t>А)радовало</a:t>
            </a:r>
          </a:p>
          <a:p>
            <a:r>
              <a:rPr lang="ru-RU" dirty="0" smtClean="0"/>
              <a:t>Б)огорчало</a:t>
            </a:r>
          </a:p>
          <a:p>
            <a:r>
              <a:rPr lang="ru-RU" dirty="0" smtClean="0"/>
              <a:t>В)безразлично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100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Слайд 1</vt:lpstr>
      <vt:lpstr>Эпиграфы</vt:lpstr>
      <vt:lpstr>Анализ  результатов  анкетирования  детей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Самид</dc:creator>
  <cp:lastModifiedBy>Самид</cp:lastModifiedBy>
  <cp:revision>9</cp:revision>
  <dcterms:created xsi:type="dcterms:W3CDTF">2013-10-08T08:04:44Z</dcterms:created>
  <dcterms:modified xsi:type="dcterms:W3CDTF">2015-03-27T12:53:01Z</dcterms:modified>
</cp:coreProperties>
</file>