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6" r:id="rId6"/>
    <p:sldId id="259" r:id="rId7"/>
    <p:sldId id="262" r:id="rId8"/>
    <p:sldId id="263" r:id="rId9"/>
    <p:sldId id="267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001156" cy="3857628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Я и другие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886200"/>
            <a:ext cx="8858312" cy="2614634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 и другие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1506" name="Picture 2" descr="C:\Users\Димка\Downloads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357430"/>
            <a:ext cx="2786082" cy="1571626"/>
          </a:xfrm>
          <a:prstGeom prst="rect">
            <a:avLst/>
          </a:prstGeom>
          <a:noFill/>
        </p:spPr>
      </p:pic>
      <p:pic>
        <p:nvPicPr>
          <p:cNvPr id="21507" name="Picture 3" descr="C:\Users\Димка\Downloads\i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929066"/>
            <a:ext cx="1905000" cy="1428750"/>
          </a:xfrm>
          <a:prstGeom prst="rect">
            <a:avLst/>
          </a:prstGeom>
          <a:noFill/>
        </p:spPr>
      </p:pic>
      <p:pic>
        <p:nvPicPr>
          <p:cNvPr id="21508" name="Picture 4" descr="C:\Users\Димка\Downloads\i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429132"/>
            <a:ext cx="4357718" cy="2071678"/>
          </a:xfrm>
          <a:prstGeom prst="rect">
            <a:avLst/>
          </a:prstGeom>
          <a:noFill/>
        </p:spPr>
      </p:pic>
      <p:pic>
        <p:nvPicPr>
          <p:cNvPr id="21509" name="Picture 5" descr="C:\Users\Димка\Downloads\i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142852"/>
            <a:ext cx="2500330" cy="1571636"/>
          </a:xfrm>
          <a:prstGeom prst="rect">
            <a:avLst/>
          </a:prstGeom>
          <a:noFill/>
        </p:spPr>
      </p:pic>
      <p:pic>
        <p:nvPicPr>
          <p:cNvPr id="21510" name="Picture 6" descr="C:\Users\Димка\Downloads\i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4714884"/>
            <a:ext cx="2143140" cy="1714512"/>
          </a:xfrm>
          <a:prstGeom prst="rect">
            <a:avLst/>
          </a:prstGeom>
          <a:noFill/>
        </p:spPr>
      </p:pic>
      <p:pic>
        <p:nvPicPr>
          <p:cNvPr id="21511" name="Picture 7" descr="C:\Users\Димка\Downloads\i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357166"/>
            <a:ext cx="1905000" cy="1428750"/>
          </a:xfrm>
          <a:prstGeom prst="rect">
            <a:avLst/>
          </a:prstGeom>
          <a:noFill/>
        </p:spPr>
      </p:pic>
      <p:pic>
        <p:nvPicPr>
          <p:cNvPr id="21512" name="Picture 8" descr="C:\Users\Димка\Downloads\i (7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8860" y="0"/>
            <a:ext cx="3429024" cy="1643050"/>
          </a:xfrm>
          <a:prstGeom prst="rect">
            <a:avLst/>
          </a:prstGeom>
          <a:noFill/>
        </p:spPr>
      </p:pic>
      <p:pic>
        <p:nvPicPr>
          <p:cNvPr id="21513" name="Picture 9" descr="C:\Users\Димка\Downloads\i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44" y="2428868"/>
            <a:ext cx="2500330" cy="1500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928802"/>
            <a:ext cx="3571900" cy="64294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Сальвадор Дали. Сюрреалистический ангел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42853"/>
            <a:ext cx="4041775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Рафаэль. Наброски голов апостолов</a:t>
            </a:r>
            <a:endParaRPr lang="ru-RU" dirty="0"/>
          </a:p>
        </p:txBody>
      </p:sp>
      <p:pic>
        <p:nvPicPr>
          <p:cNvPr id="9" name="Содержимое 8" descr="http://www.proza.ru/pics/2011/07/29/562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71744"/>
            <a:ext cx="382263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http://im1-tub-ru.yandex.net/i?id=92624627-07-72&amp;n=21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000892" y="785794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Менгс, Антон Рафаэль -- Голова апостола. часть 6 Музей Прад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357430"/>
            <a:ext cx="392909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Уолт Уитмен (1819 - 1892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28982" cy="46910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Первый встречный, если ты, проходя,</a:t>
            </a:r>
          </a:p>
          <a:p>
            <a:r>
              <a:rPr lang="ru-RU" sz="2400" dirty="0" smtClean="0"/>
              <a:t>Захочешь поговорить со мною,</a:t>
            </a:r>
          </a:p>
          <a:p>
            <a:r>
              <a:rPr lang="ru-RU" sz="2400" dirty="0" smtClean="0"/>
              <a:t>Почему бы тебе не заговорить со мною?</a:t>
            </a:r>
          </a:p>
          <a:p>
            <a:r>
              <a:rPr lang="ru-RU" sz="2400" dirty="0" smtClean="0"/>
              <a:t>Почему бы и мне не начать разговора с тобой?</a:t>
            </a:r>
            <a:endParaRPr lang="ru-RU" sz="2400" dirty="0"/>
          </a:p>
        </p:txBody>
      </p:sp>
      <p:pic>
        <p:nvPicPr>
          <p:cNvPr id="7" name="Содержимое 6" descr="http://im6-tub-ru.yandex.net/i?id=24623534-27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928670"/>
            <a:ext cx="435771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Сейчас он войдёт, и между нами произойдёт самая обыкновенная и самая непонятная вещь в мире: мы начнём разговаривать</a:t>
            </a:r>
            <a:r>
              <a:rPr lang="ru-RU" b="1" dirty="0" smtClean="0"/>
              <a:t>.</a:t>
            </a:r>
            <a:r>
              <a:rPr lang="ru-RU" dirty="0" smtClean="0"/>
              <a:t> Гость, издавая звуки разной высоты и силы, будет выражать свои мысли, а я буду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слушать эти звуковые колебания воздуха и разгадывать, что они значат…и его мысли станут моими мыслями…О, как таинственны, как странны, как непонятны для нас самые простые жизненные явления!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/>
              <a:t>Сальвадор Дали «Три возраста»</a:t>
            </a:r>
            <a:endParaRPr lang="ru-RU" dirty="0"/>
          </a:p>
        </p:txBody>
      </p:sp>
      <p:pic>
        <p:nvPicPr>
          <p:cNvPr id="6" name="Содержимое 5" descr="Три возраст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42984"/>
            <a:ext cx="7500989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/>
          <a:lstStyle/>
          <a:p>
            <a:r>
              <a:rPr lang="ru-RU" dirty="0" err="1" smtClean="0"/>
              <a:t>Редьярд</a:t>
            </a:r>
            <a:r>
              <a:rPr lang="ru-RU" dirty="0" smtClean="0"/>
              <a:t> Киплинг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Автор стихотворения, Р.Киплинг, человек очень непростой и даже трагической судьбы. Он знал восхищение и ненависть; талантливейший писатель, который уже в 42 года стал нобелевским лауреатом, но отказался произносить речь на вручении; он пережил и ослепительный взлёт, и сокрушительное падение, и </a:t>
            </a:r>
            <a:r>
              <a:rPr lang="ru-RU" sz="2400" dirty="0" err="1" smtClean="0"/>
              <a:t>и</a:t>
            </a:r>
            <a:r>
              <a:rPr lang="ru-RU" sz="2400" dirty="0" smtClean="0"/>
              <a:t> неприкрытый бойкот со стороны своих коллег; жил в разных странах и всю жизнь искал свой дом; обожал своего единственного сына – и стал причиной его смерти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C:\Users\Димка\Downloads\i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2928958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Р. Киплинг                        </a:t>
            </a:r>
            <a:r>
              <a:rPr lang="ru-RU" sz="3100" dirty="0" err="1" smtClean="0"/>
              <a:t>Линдер</a:t>
            </a:r>
            <a:r>
              <a:rPr lang="ru-RU" sz="3100" dirty="0" smtClean="0"/>
              <a:t> </a:t>
            </a:r>
            <a:r>
              <a:rPr lang="ru-RU" sz="3100" dirty="0" err="1" smtClean="0"/>
              <a:t>Джеймсон</a:t>
            </a:r>
            <a:r>
              <a:rPr lang="ru-RU" sz="3100" dirty="0" smtClean="0"/>
              <a:t> </a:t>
            </a:r>
            <a:br>
              <a:rPr lang="ru-RU" sz="3100" dirty="0" smtClean="0"/>
            </a:br>
            <a:r>
              <a:rPr lang="ru-RU" sz="3100" dirty="0" smtClean="0"/>
              <a:t>                                                  </a:t>
            </a:r>
            <a:r>
              <a:rPr lang="ru-RU" sz="3100" i="1" dirty="0" smtClean="0"/>
              <a:t>(политический деятель)</a:t>
            </a:r>
            <a:r>
              <a:rPr lang="ru-RU" sz="3100" dirty="0" smtClean="0"/>
              <a:t>   </a:t>
            </a:r>
            <a:endParaRPr lang="ru-RU" sz="3100" dirty="0"/>
          </a:p>
        </p:txBody>
      </p:sp>
      <p:pic>
        <p:nvPicPr>
          <p:cNvPr id="4" name="Содержимое 3" descr="Линдер Джеймсон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643570" y="1714488"/>
            <a:ext cx="308588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3" name="Picture 1" descr="C:\Users\Димка\Pictures\мама\46097550_Rudyard_Kipling_18651936_1891_oil_on_canva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142984"/>
            <a:ext cx="378621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555378"/>
          <a:ext cx="8572560" cy="5731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4000528"/>
              </a:tblGrid>
              <a:tr h="694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Мысли из стихотворения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Определение качества характера</a:t>
                      </a:r>
                    </a:p>
                  </a:txBody>
                  <a:tcPr marL="68580" marR="68580" marT="0" marB="0"/>
                </a:tc>
              </a:tr>
              <a:tr h="455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1. Владей собой среди толпы смятенной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Выдержанный, хладнокровный</a:t>
                      </a:r>
                    </a:p>
                  </a:txBody>
                  <a:tcPr marL="68580" marR="68580" marT="0" marB="0"/>
                </a:tc>
              </a:tr>
              <a:tr h="455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2.Верь сам в себя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Верный принципам</a:t>
                      </a:r>
                    </a:p>
                  </a:txBody>
                  <a:tcPr marL="68580" marR="68580" marT="0" marB="0"/>
                </a:tc>
              </a:tr>
              <a:tr h="455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3.Умей ждать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Выдержанный, терпеливый</a:t>
                      </a:r>
                    </a:p>
                  </a:txBody>
                  <a:tcPr marL="68580" marR="68580" marT="0" marB="0"/>
                </a:tc>
              </a:tr>
              <a:tr h="455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4. Не лги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Честный, справедливый</a:t>
                      </a:r>
                    </a:p>
                  </a:txBody>
                  <a:tcPr marL="68580" marR="68580" marT="0" marB="0"/>
                </a:tc>
              </a:tr>
              <a:tr h="455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5.Умей прощать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Прощающий, добрый, тактичный</a:t>
                      </a:r>
                    </a:p>
                  </a:txBody>
                  <a:tcPr marL="68580" marR="68580" marT="0" marB="0"/>
                </a:tc>
              </a:tr>
              <a:tr h="455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6.Умей мечтать и мыслить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Мечтающий, мыслящий</a:t>
                      </a:r>
                    </a:p>
                  </a:txBody>
                  <a:tcPr marL="68580" marR="68580" marT="0" marB="0"/>
                </a:tc>
              </a:tr>
              <a:tr h="555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7. Умей начать сначала, не сдавайся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Азартный, твёрдый, сильный, несгибаемый</a:t>
                      </a:r>
                    </a:p>
                  </a:txBody>
                  <a:tcPr marL="68580" marR="68580" marT="0" marB="0"/>
                </a:tc>
              </a:tr>
              <a:tr h="555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Кому адресовано 8.Не жалей о прошлом, смотри в будущее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Дальновидный, уверенный</a:t>
                      </a:r>
                    </a:p>
                  </a:txBody>
                  <a:tcPr marL="68580" marR="68580" marT="0" marB="0"/>
                </a:tc>
              </a:tr>
              <a:tr h="455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9.Останься прост, честен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Скромный</a:t>
                      </a:r>
                    </a:p>
                  </a:txBody>
                  <a:tcPr marL="68580" marR="68580" marT="0" marB="0"/>
                </a:tc>
              </a:tr>
              <a:tr h="455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10. Пусть все считаются с тобой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Независимый, волевой, стойкий</a:t>
                      </a:r>
                    </a:p>
                  </a:txBody>
                  <a:tcPr marL="68580" marR="68580" marT="0" marB="0"/>
                </a:tc>
              </a:tr>
              <a:tr h="277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11. Наполни смыслом каждое мгновение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Энергичный, целеустремлённый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5929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 Человека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6286520"/>
            <a:ext cx="8572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</a:t>
            </a:r>
            <a:r>
              <a:rPr lang="ru-RU" sz="2000" b="1" dirty="0" smtClean="0">
                <a:solidFill>
                  <a:srgbClr val="C00000"/>
                </a:solidFill>
              </a:rPr>
              <a:t>Тогда весь мир ты примешь во владенье, тогда, мой сын, ты Человек!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Основная мысль стихотворения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Человек должен прежде всего быть хозяином собственной личности, своего внутреннего «Я». </a:t>
            </a:r>
            <a:r>
              <a:rPr lang="ru-RU" dirty="0" smtClean="0"/>
              <a:t>Истинный человек, по мнению Р. Киплинга,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никогда не идёт на поводу у толпы,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он всегда верит в самого себя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никогда не отчаивается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умеет рискнуть тем, что имеет, и всё начать  сначала. </a:t>
            </a:r>
            <a:r>
              <a:rPr lang="ru-RU" b="1" dirty="0" smtClean="0"/>
              <a:t>Он заставляет считаться с собой и уважать себя. </a:t>
            </a:r>
            <a:r>
              <a:rPr lang="ru-RU" b="1" u="sng" dirty="0" smtClean="0">
                <a:solidFill>
                  <a:srgbClr val="C00000"/>
                </a:solidFill>
              </a:rPr>
              <a:t>Только такой человек, независимый, внутренне свободный, наполнивший смыслом свою жизнь, способен принять «мир во владенье» </a:t>
            </a:r>
          </a:p>
          <a:p>
            <a:endParaRPr lang="ru-RU" dirty="0"/>
          </a:p>
        </p:txBody>
      </p:sp>
      <p:pic>
        <p:nvPicPr>
          <p:cNvPr id="3076" name="Picture 4" descr="C:\Users\Димка\Pictures\мама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Р. Киплинг «Заповедь»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2"/>
          <a:ext cx="8229600" cy="595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Личность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Толпа</a:t>
                      </a:r>
                    </a:p>
                  </a:txBody>
                  <a:tcPr marL="68580" marR="68580" marT="0" marB="0"/>
                </a:tc>
              </a:tr>
              <a:tr h="46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Выдержанный, хладнокровный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смятенная</a:t>
                      </a:r>
                    </a:p>
                  </a:txBody>
                  <a:tcPr marL="68580" marR="68580" marT="0" marB="0"/>
                </a:tc>
              </a:tr>
              <a:tr h="632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Верный принципам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клянущая лирического героя за«смятенье всех»,</a:t>
                      </a:r>
                    </a:p>
                  </a:txBody>
                  <a:tcPr marL="68580" marR="68580" marT="0" marB="0"/>
                </a:tc>
              </a:tr>
              <a:tr h="46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Выдержанный, терпеливый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маловерная</a:t>
                      </a:r>
                    </a:p>
                  </a:txBody>
                  <a:tcPr marL="68580" marR="68580" marT="0" marB="0"/>
                </a:tc>
              </a:tr>
              <a:tr h="46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Честный, справедливый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лживая</a:t>
                      </a:r>
                    </a:p>
                  </a:txBody>
                  <a:tcPr marL="68580" marR="68580" marT="0" marB="0"/>
                </a:tc>
              </a:tr>
              <a:tr h="46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Прощающий, добрый, тактичный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плуты</a:t>
                      </a:r>
                    </a:p>
                  </a:txBody>
                  <a:tcPr marL="68580" marR="68580" marT="0" marB="0"/>
                </a:tc>
              </a:tr>
              <a:tr h="46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Мечтающий, мыслящий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глупцы</a:t>
                      </a:r>
                    </a:p>
                  </a:txBody>
                  <a:tcPr marL="68580" marR="68580" marT="0" marB="0"/>
                </a:tc>
              </a:tr>
              <a:tr h="632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Азартный, твёрдый, сильный, несгибаемый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Дальновидный, уверенный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Скромный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Независимый, волевой, стойкий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Энергичный, целеустремлённый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482</Words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Я и другие</vt:lpstr>
      <vt:lpstr>Уолт Уитмен (1819 - 1892)</vt:lpstr>
      <vt:lpstr>Слайд 3</vt:lpstr>
      <vt:lpstr>Сальвадор Дали «Три возраста»</vt:lpstr>
      <vt:lpstr>Редьярд Киплинг</vt:lpstr>
      <vt:lpstr>Р. Киплинг                        Линдер Джеймсон                                                    (политический деятель)   </vt:lpstr>
      <vt:lpstr>Слайд 7</vt:lpstr>
      <vt:lpstr>        Основная мысль стихотворения</vt:lpstr>
      <vt:lpstr>Р. Киплинг «Заповедь»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Уолт Уитмен (1819 - 1892)</dc:title>
  <dc:creator>Димка</dc:creator>
  <cp:lastModifiedBy>Димка</cp:lastModifiedBy>
  <cp:revision>20</cp:revision>
  <dcterms:created xsi:type="dcterms:W3CDTF">2014-02-07T14:21:05Z</dcterms:created>
  <dcterms:modified xsi:type="dcterms:W3CDTF">2014-03-05T16:38:27Z</dcterms:modified>
</cp:coreProperties>
</file>