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31D382-50CE-417D-9ABF-B12597C4C2B6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8E4FA1F-D62F-41C8-8745-946022378AD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Учимся исследовать природу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060848"/>
            <a:ext cx="3695238" cy="429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4576552" cy="1143000"/>
          </a:xfrm>
        </p:spPr>
        <p:txBody>
          <a:bodyPr/>
          <a:lstStyle/>
          <a:p>
            <a:r>
              <a:rPr lang="ru-RU" dirty="0" smtClean="0"/>
              <a:t>Способы изучения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4067944" y="1196752"/>
            <a:ext cx="432048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436096" y="1196752"/>
            <a:ext cx="360040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70373" y="184482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Активный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868144" y="170080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Пассивный</a:t>
            </a:r>
            <a:endParaRPr lang="ru-RU" sz="36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66" y="2762734"/>
            <a:ext cx="4495577" cy="370833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210" y="2604699"/>
            <a:ext cx="2553666" cy="402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01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Пассивный способ изучения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Чтение;</a:t>
            </a:r>
          </a:p>
          <a:p>
            <a:r>
              <a:rPr lang="ru-RU" dirty="0" smtClean="0"/>
              <a:t>Прослушивание лекций;</a:t>
            </a:r>
          </a:p>
          <a:p>
            <a:r>
              <a:rPr lang="ru-RU" dirty="0" smtClean="0"/>
              <a:t>Просмотр фильмов;</a:t>
            </a:r>
          </a:p>
          <a:p>
            <a:r>
              <a:rPr lang="ru-RU" dirty="0" smtClean="0"/>
              <a:t>Наблюдение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4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Активный способ изучения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r>
              <a:rPr lang="ru-RU" dirty="0" smtClean="0"/>
              <a:t>Опыты и эксперименты;</a:t>
            </a:r>
          </a:p>
          <a:p>
            <a:r>
              <a:rPr lang="ru-RU" dirty="0" smtClean="0"/>
              <a:t>Поиск информации;</a:t>
            </a:r>
          </a:p>
          <a:p>
            <a:r>
              <a:rPr lang="ru-RU" dirty="0" smtClean="0"/>
              <a:t>Обучение других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45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4968552"/>
          </a:xfrm>
        </p:spPr>
        <p:txBody>
          <a:bodyPr/>
          <a:lstStyle/>
          <a:p>
            <a:r>
              <a:rPr lang="ru-RU" sz="3600" dirty="0" smtClean="0"/>
              <a:t>Ребята слушают рассказ учителя</a:t>
            </a:r>
          </a:p>
          <a:p>
            <a:r>
              <a:rPr lang="ru-RU" sz="3600" dirty="0" smtClean="0"/>
              <a:t>Ребята ставят опыты с растениями</a:t>
            </a:r>
          </a:p>
          <a:p>
            <a:r>
              <a:rPr lang="ru-RU" sz="3600" dirty="0" smtClean="0"/>
              <a:t>Ребята смотрят фильм</a:t>
            </a:r>
          </a:p>
          <a:p>
            <a:r>
              <a:rPr lang="ru-RU" sz="3600" dirty="0" smtClean="0"/>
              <a:t>Ребята готовят доклад по учебнику</a:t>
            </a:r>
          </a:p>
          <a:p>
            <a:r>
              <a:rPr lang="ru-RU" sz="3600" dirty="0" smtClean="0"/>
              <a:t>Ребята читают книгу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57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Инструменты для изучения природы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Измерительные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Оптические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Фиксирующие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39"/>
            <a:ext cx="5832648" cy="3894795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0" t="26211"/>
          <a:stretch/>
        </p:blipFill>
        <p:spPr>
          <a:xfrm>
            <a:off x="1619672" y="1700808"/>
            <a:ext cx="5904795" cy="38164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337" y="3501008"/>
            <a:ext cx="5364099" cy="29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6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теперь поставим опыт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8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148</TotalTime>
  <Words>62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Учимся исследовать природу</vt:lpstr>
      <vt:lpstr>Способы изучения</vt:lpstr>
      <vt:lpstr>Пассивный способ изучения</vt:lpstr>
      <vt:lpstr>Активный способ изучения</vt:lpstr>
      <vt:lpstr>Презентация PowerPoint</vt:lpstr>
      <vt:lpstr>Инструменты для изучения природы</vt:lpstr>
      <vt:lpstr>А теперь поставим опыт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исследовать природу</dc:title>
  <dc:creator>Admin</dc:creator>
  <cp:lastModifiedBy>Admin</cp:lastModifiedBy>
  <cp:revision>8</cp:revision>
  <dcterms:created xsi:type="dcterms:W3CDTF">2014-11-05T11:55:10Z</dcterms:created>
  <dcterms:modified xsi:type="dcterms:W3CDTF">2014-11-05T14:23:23Z</dcterms:modified>
</cp:coreProperties>
</file>