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3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84E70-F762-4470-9C45-3401E1629DF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65C1C-A27F-4907-BDAF-2B46EE08D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85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65C1C-A27F-4907-BDAF-2B46EE08D53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461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Федин 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65C1C-A27F-4907-BDAF-2B46EE08D53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85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Сарсенбекова</a:t>
            </a:r>
            <a:r>
              <a:rPr lang="ru-RU" dirty="0" smtClean="0"/>
              <a:t>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65C1C-A27F-4907-BDAF-2B46EE08D53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235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Синдяшкина</a:t>
            </a:r>
            <a:r>
              <a:rPr lang="ru-RU" dirty="0" smtClean="0"/>
              <a:t>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65C1C-A27F-4907-BDAF-2B46EE08D53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08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Слепова</a:t>
            </a:r>
            <a:r>
              <a:rPr lang="ru-RU" dirty="0" smtClean="0"/>
              <a:t>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65C1C-A27F-4907-BDAF-2B46EE08D53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031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Казиева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65C1C-A27F-4907-BDAF-2B46EE08D53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911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День </a:t>
            </a:r>
            <a:r>
              <a:rPr lang="ru-RU" smtClean="0"/>
              <a:t>победы мр3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65C1C-A27F-4907-BDAF-2B46EE08D53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58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137160" indent="0">
              <a:buNone/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137160" indent="0">
              <a:buNone/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2" r:id="rId2"/>
    <p:sldLayoutId id="2147483710" r:id="rId3"/>
    <p:sldLayoutId id="2147483711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50a11b0fe7e28594f2a38f8409f34255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526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«Нет в России семьи такой, где б не памятен был свой герой...»</a:t>
            </a:r>
            <a:r>
              <a:rPr lang="ru-RU" sz="4400" i="1" dirty="0" smtClean="0">
                <a:ln/>
                <a:solidFill>
                  <a:schemeClr val="accent3"/>
                </a:solidFill>
                <a:effectLst/>
                <a:cs typeface="Times New Roman" pitchFamily="18" charset="0"/>
              </a:rPr>
              <a:t/>
            </a:r>
            <a:br>
              <a:rPr lang="ru-RU" sz="4400" i="1" dirty="0" smtClean="0">
                <a:ln/>
                <a:solidFill>
                  <a:schemeClr val="accent3"/>
                </a:solidFill>
                <a:effectLst/>
                <a:cs typeface="Times New Roman" pitchFamily="18" charset="0"/>
              </a:rPr>
            </a:br>
            <a:endParaRPr lang="ru-RU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7" descr="C:\Documents and Settings\Таня.F52B12A72E7B40C\Рабочий стол\Урок\Рисунки ВОВ\getImageрррррррррррррррррррррррр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14600"/>
            <a:ext cx="36322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Алдашев</a:t>
            </a:r>
            <a:r>
              <a:rPr lang="ru-RU" dirty="0"/>
              <a:t> </a:t>
            </a:r>
            <a:r>
              <a:rPr lang="ru-RU" dirty="0" err="1"/>
              <a:t>Есенбай</a:t>
            </a:r>
            <a:r>
              <a:rPr lang="ru-RU" dirty="0"/>
              <a:t> </a:t>
            </a:r>
            <a:r>
              <a:rPr lang="ru-RU" dirty="0" err="1"/>
              <a:t>Бекмуротович</a:t>
            </a:r>
            <a:r>
              <a:rPr lang="ru-RU" dirty="0"/>
              <a:t>, 1911 года рождения,  ушел на </a:t>
            </a:r>
            <a:r>
              <a:rPr lang="ru-RU" dirty="0" smtClean="0"/>
              <a:t>войну  в 1941 году. С фронта пришло извещение, что он пропал без вести.</a:t>
            </a:r>
            <a:endParaRPr lang="ru-RU" dirty="0"/>
          </a:p>
        </p:txBody>
      </p:sp>
      <p:pic>
        <p:nvPicPr>
          <p:cNvPr id="4" name="Рисунок 3" descr="p6TNUYCkZ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857232"/>
            <a:ext cx="3643320" cy="48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1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Терещук</a:t>
            </a:r>
            <a:r>
              <a:rPr lang="ru-RU" dirty="0" smtClean="0"/>
              <a:t> Александр Васильевич (1924 года рождения). Помогал в тылу.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5825"/>
            <a:ext cx="7543800" cy="676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50a11b0fe7e28594f2a38f8409f3425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44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7800" y="1524000"/>
            <a:ext cx="3733800" cy="4724400"/>
          </a:xfrm>
        </p:spPr>
        <p:txBody>
          <a:bodyPr>
            <a:normAutofit/>
          </a:bodyPr>
          <a:lstStyle/>
          <a:p>
            <a:r>
              <a:rPr lang="ru-RU" dirty="0" smtClean="0"/>
              <a:t>Гаврилин Алексей </a:t>
            </a:r>
            <a:r>
              <a:rPr lang="ru-RU" dirty="0" err="1" smtClean="0"/>
              <a:t>Вахромеевич</a:t>
            </a:r>
            <a:r>
              <a:rPr lang="ru-RU" dirty="0" smtClean="0"/>
              <a:t> (1912 – 1972 г.)</a:t>
            </a:r>
          </a:p>
          <a:p>
            <a:r>
              <a:rPr lang="ru-RU" dirty="0" smtClean="0"/>
              <a:t>Награждён медалью за отвагу, за доблестный труд в ВОВ, медаль 50 лет вооруженных сил СССР.</a:t>
            </a:r>
          </a:p>
          <a:p>
            <a:endParaRPr lang="ru-RU" dirty="0"/>
          </a:p>
        </p:txBody>
      </p:sp>
      <p:pic>
        <p:nvPicPr>
          <p:cNvPr id="5" name="Рисунок 3" descr="len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31410" y="0"/>
            <a:ext cx="2362200" cy="1371600"/>
          </a:xfrm>
          <a:prstGeom prst="rect">
            <a:avLst/>
          </a:prstGeom>
          <a:noFill/>
        </p:spPr>
      </p:pic>
      <p:pic>
        <p:nvPicPr>
          <p:cNvPr id="3074" name="Picture 2" descr="F:\фото тВолобуев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71600"/>
            <a:ext cx="513398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1198" y="1600200"/>
            <a:ext cx="4535602" cy="47091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Татаринцев Павел Данилович (1920 – 1942 г.). Призван на службу в 1940 году. Когда началась Великая Отечественная война, он попал на фронт в звании младшего командира. В сентябре 1942 года пропал без вести при защите Ленинграда.</a:t>
            </a:r>
            <a:endParaRPr lang="ru-RU" dirty="0"/>
          </a:p>
        </p:txBody>
      </p:sp>
      <p:pic>
        <p:nvPicPr>
          <p:cNvPr id="6" name="Рисунок 3" descr="len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76103" y="27039"/>
            <a:ext cx="2438400" cy="1281112"/>
          </a:xfrm>
          <a:prstGeom prst="rect">
            <a:avLst/>
          </a:prstGeom>
          <a:noFill/>
        </p:spPr>
      </p:pic>
      <p:pic>
        <p:nvPicPr>
          <p:cNvPr id="1026" name="Picture 2" descr="G:\Татаренце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81112"/>
            <a:ext cx="3770198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709160"/>
          </a:xfrm>
        </p:spPr>
        <p:txBody>
          <a:bodyPr/>
          <a:lstStyle/>
          <a:p>
            <a:r>
              <a:rPr lang="ru-RU" dirty="0" smtClean="0"/>
              <a:t>Краснов Иван Петрович (1925 – 1996 г.). Родился в с. Каменка </a:t>
            </a:r>
            <a:r>
              <a:rPr lang="ru-RU" dirty="0" err="1" smtClean="0"/>
              <a:t>Шенталинского</a:t>
            </a:r>
            <a:r>
              <a:rPr lang="ru-RU" dirty="0" smtClean="0"/>
              <a:t> района Куйбышевской области. Во время войны воевал на 3 украинском фронте. Был награждён многочисленными медалями и орденами.</a:t>
            </a:r>
            <a:endParaRPr lang="ru-RU" dirty="0"/>
          </a:p>
        </p:txBody>
      </p:sp>
      <p:pic>
        <p:nvPicPr>
          <p:cNvPr id="1026" name="Picture 2" descr="C:\Documents and Settings\Администратор\Мои документы\jk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3200400" cy="4953000"/>
          </a:xfrm>
          <a:prstGeom prst="rect">
            <a:avLst/>
          </a:prstGeom>
          <a:noFill/>
        </p:spPr>
      </p:pic>
      <p:pic>
        <p:nvPicPr>
          <p:cNvPr id="6" name="Рисунок 3" descr="lent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05600" y="0"/>
            <a:ext cx="2438400" cy="128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400" y="1600200"/>
            <a:ext cx="5105400" cy="47091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Щетинин Василий Семёнович. Родился 2 января 1922 года в селе </a:t>
            </a:r>
            <a:r>
              <a:rPr lang="ru-RU" dirty="0" err="1" smtClean="0"/>
              <a:t>РадчиноРязанской</a:t>
            </a:r>
            <a:r>
              <a:rPr lang="ru-RU" dirty="0" smtClean="0"/>
              <a:t> области. В 1940 году был призван на фронт. Награждён орденом Отечественной войны, медалью «За победу над Германией» и многими другими государственными наградами.</a:t>
            </a:r>
            <a:endParaRPr lang="ru-RU" dirty="0"/>
          </a:p>
        </p:txBody>
      </p:sp>
      <p:pic>
        <p:nvPicPr>
          <p:cNvPr id="5" name="Рисунок 3" descr="len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05600" y="0"/>
            <a:ext cx="2438400" cy="1281112"/>
          </a:xfrm>
          <a:prstGeom prst="rect">
            <a:avLst/>
          </a:prstGeom>
          <a:noFill/>
        </p:spPr>
      </p:pic>
      <p:pic>
        <p:nvPicPr>
          <p:cNvPr id="1026" name="Picture 2" descr="C:\Users\Нина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1112"/>
            <a:ext cx="3346450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-00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52399" y="1576371"/>
            <a:ext cx="4038600" cy="302895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Постников Павел Иванович (1903-1968)</a:t>
            </a:r>
          </a:p>
          <a:p>
            <a:r>
              <a:rPr lang="ru-RU" dirty="0" smtClean="0"/>
              <a:t>Воевал с 1941 по 1945г Награжден двумя орденами Красной Звезды, множеством медалей.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08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j0sTC8w42s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00100" y="1000108"/>
            <a:ext cx="3214710" cy="428628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Кужинтаев</a:t>
            </a:r>
            <a:r>
              <a:rPr lang="ru-RU" dirty="0" smtClean="0"/>
              <a:t> </a:t>
            </a:r>
            <a:r>
              <a:rPr lang="ru-RU" dirty="0" err="1" smtClean="0"/>
              <a:t>Кайса</a:t>
            </a:r>
            <a:r>
              <a:rPr lang="ru-RU" dirty="0" smtClean="0"/>
              <a:t> </a:t>
            </a:r>
            <a:r>
              <a:rPr lang="ru-RU" dirty="0" err="1" smtClean="0"/>
              <a:t>Биксеевич</a:t>
            </a:r>
            <a:r>
              <a:rPr lang="ru-RU" dirty="0" smtClean="0"/>
              <a:t> (1926-1990)</a:t>
            </a:r>
          </a:p>
          <a:p>
            <a:r>
              <a:rPr lang="ru-RU" dirty="0" smtClean="0"/>
              <a:t>Служил в артиллерийском полку. Освобождал Австрию.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74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Синдяшкин</a:t>
            </a:r>
            <a:r>
              <a:rPr lang="ru-RU" dirty="0" smtClean="0"/>
              <a:t> Даниил </a:t>
            </a:r>
            <a:r>
              <a:rPr lang="ru-RU" dirty="0" err="1" smtClean="0"/>
              <a:t>Поликарпович</a:t>
            </a:r>
            <a:r>
              <a:rPr lang="ru-RU" dirty="0" smtClean="0"/>
              <a:t> Воевал с 1941по 1945 год. Участвовал в Московской битве. Награжден орденами Боевого Красного Знамени, Красной Звезды, Орденом Славы.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94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Зыков Константин </a:t>
            </a:r>
            <a:r>
              <a:rPr lang="ru-RU" dirty="0" smtClean="0"/>
              <a:t>Тарасович (1923-2008)</a:t>
            </a:r>
            <a:br>
              <a:rPr lang="ru-RU" dirty="0" smtClean="0"/>
            </a:br>
            <a:r>
              <a:rPr lang="ru-RU" dirty="0" smtClean="0"/>
              <a:t>В 1943 году был призван на войну. Воевал под Смоленском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01912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28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Words>282</Words>
  <Application>Microsoft Office PowerPoint</Application>
  <PresentationFormat>Экран (4:3)</PresentationFormat>
  <Paragraphs>27</Paragraphs>
  <Slides>12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«Нет в России семьи такой, где б не памятен был свой герой...»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«Нет в России семьи такой, где б не памятен был свой герой...»</dc:title>
  <dc:creator>Нина</dc:creator>
  <cp:lastModifiedBy>Эксперт</cp:lastModifiedBy>
  <cp:revision>19</cp:revision>
  <dcterms:modified xsi:type="dcterms:W3CDTF">2014-12-22T02:35:49Z</dcterms:modified>
</cp:coreProperties>
</file>