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ТРУД ЛЮДЕЙ ЗИМОЙ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Pictures\86330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72074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ЗАБОТА О ЖИВОТНЫХ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Pictures\f_4b5c173768c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628800"/>
            <a:ext cx="685237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2288" y="5157192"/>
            <a:ext cx="5486400" cy="2101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15616" y="5157192"/>
            <a:ext cx="7128792" cy="101500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Зимой животные особенно нуждаются в заботе.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user\Pictures\Лена-Косу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54461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Подкормочные площадки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user\Pictures\information_items_12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038600" cy="4464496"/>
          </a:xfrm>
          <a:prstGeom prst="rect">
            <a:avLst/>
          </a:prstGeom>
          <a:noFill/>
        </p:spPr>
      </p:pic>
      <p:pic>
        <p:nvPicPr>
          <p:cNvPr id="11267" name="Picture 3" descr="C:\Users\user\Pictures\eg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Забота о птицах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bg1"/>
                </a:solidFill>
              </a:rPr>
              <a:t>Когда встаем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Мы с братишкою вдвоем,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Взяв крупы и хлебных крошек,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На крыльцо бежим скорей,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Много ласковых, хороших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Прилетает к нам друзей.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На кормушках сидя, птицы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Чистят клювики свои.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Тут щеглы, чижи, синицы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И проныры воробьи.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Ждут нас также терпеливо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И красавцы снегири...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Все привыкли - не пугливы, </a:t>
            </a:r>
            <a:br>
              <a:rPr lang="ru-RU" sz="3400" b="1" dirty="0" smtClean="0">
                <a:solidFill>
                  <a:schemeClr val="bg1"/>
                </a:solidFill>
              </a:rPr>
            </a:br>
            <a:r>
              <a:rPr lang="ru-RU" sz="3400" b="1" dirty="0" smtClean="0">
                <a:solidFill>
                  <a:schemeClr val="bg1"/>
                </a:solidFill>
              </a:rPr>
              <a:t>Хоть руками их бери! </a:t>
            </a:r>
          </a:p>
          <a:p>
            <a:r>
              <a:rPr lang="ru-RU" sz="3400" b="1" i="1" dirty="0" smtClean="0">
                <a:solidFill>
                  <a:schemeClr val="bg1"/>
                </a:solidFill>
              </a:rPr>
              <a:t>Г. </a:t>
            </a:r>
            <a:r>
              <a:rPr lang="ru-RU" sz="3400" b="1" i="1" dirty="0" err="1" smtClean="0">
                <a:solidFill>
                  <a:schemeClr val="bg1"/>
                </a:solidFill>
              </a:rPr>
              <a:t>Ладанщиков</a:t>
            </a:r>
            <a:endParaRPr lang="ru-RU" sz="34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2290" name="Picture 2" descr="C:\Users\user\Pictures\091116-birds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56792"/>
            <a:ext cx="390525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Кормушки своими руками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user\Pictures\1322349738_kormushki-dlya-ptic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536504"/>
          </a:xfrm>
          <a:prstGeom prst="rect">
            <a:avLst/>
          </a:prstGeom>
          <a:noFill/>
        </p:spPr>
      </p:pic>
      <p:pic>
        <p:nvPicPr>
          <p:cNvPr id="13315" name="Picture 3" descr="C:\Users\user\Pictures\u_19722753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626"/>
            <a:ext cx="4038600" cy="453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Многим собакам нужна особая одежда для прогулок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user\Pictures\092f3317914c6e1e427eadf2b15aef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15363" name="Picture 3" descr="C:\Users\user\Pictures\90945495b6a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Забота о комнатных растениях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Растения поливают реже и необильно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Их необходимо удобрять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C:\Users\user\Pictures\carobne-biljke-zderacice-su-alergena-otrova-i-dima-u-domu-504x335-20130413-20130403163534-2afa590924439a53bba2f9724886ced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681735" cy="3816424"/>
          </a:xfrm>
          <a:prstGeom prst="rect">
            <a:avLst/>
          </a:prstGeom>
          <a:noFill/>
        </p:spPr>
      </p:pic>
      <p:pic>
        <p:nvPicPr>
          <p:cNvPr id="16387" name="Picture 3" descr="C:\Users\user\Pictures\poli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348880"/>
            <a:ext cx="3528392" cy="3826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 тогда они будут радовать нас даже в самые лютые морозы!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Users\user\Pictures\81601204_4080226_0_7572e_8cf43cf3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14468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Забота об урожае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\Pictures\zerno_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64383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ЭЛЕВАТОР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Pictures\KRD_000829_00134_1_t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145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6368" y="620688"/>
            <a:ext cx="8517632" cy="1944216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Время от времени зерно в хранилищах элеватора перемешивают,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чтобы оно проветривалось.</a:t>
            </a:r>
          </a:p>
          <a:p>
            <a:endParaRPr lang="ru-RU" dirty="0"/>
          </a:p>
        </p:txBody>
      </p:sp>
      <p:pic>
        <p:nvPicPr>
          <p:cNvPr id="8" name="Picture 2" descr="C:\Users\user\Pictures\800x452_zerno_1312529918_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13813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ОЗИМЫЕ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Pictures\1061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38252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Подготовка сельхозтехники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user\Pictures\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038600" cy="4536504"/>
          </a:xfrm>
          <a:prstGeom prst="rect">
            <a:avLst/>
          </a:prstGeom>
          <a:noFill/>
        </p:spPr>
      </p:pic>
      <p:pic>
        <p:nvPicPr>
          <p:cNvPr id="6147" name="Picture 3" descr="C:\Users\user\Pictures\i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840815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Люди стараются, чтобы на фермах было тепло и сухо.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Users\user\Pictures\3012fer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038600" cy="3672408"/>
          </a:xfrm>
          <a:prstGeom prst="rect">
            <a:avLst/>
          </a:prstGeom>
          <a:noFill/>
        </p:spPr>
      </p:pic>
      <p:pic>
        <p:nvPicPr>
          <p:cNvPr id="14339" name="Picture 3" descr="C:\Users\user\Pictures\men-01400-mn-0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3744416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ЗИМА В ГОРОДЕ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user\Pictures\7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56792"/>
            <a:ext cx="4038600" cy="4536504"/>
          </a:xfrm>
          <a:prstGeom prst="rect">
            <a:avLst/>
          </a:prstGeom>
          <a:noFill/>
        </p:spPr>
      </p:pic>
      <p:pic>
        <p:nvPicPr>
          <p:cNvPr id="7171" name="Picture 3" descr="C:\Users\user\Pictures\32248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6792"/>
            <a:ext cx="403860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Очистка крыш от снега и скалывание сосулек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user\Pictures\udalenie-sosule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038600" cy="4104455"/>
          </a:xfrm>
          <a:prstGeom prst="rect">
            <a:avLst/>
          </a:prstGeom>
          <a:noFill/>
        </p:spPr>
      </p:pic>
      <p:pic>
        <p:nvPicPr>
          <p:cNvPr id="8195" name="Picture 3" descr="C:\Users\user\Pictures\phoca_thumb_l_1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60848"/>
            <a:ext cx="4038600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95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ТРУД ЛЮДЕЙ ЗИМОЙ</vt:lpstr>
      <vt:lpstr>Забота об урожае</vt:lpstr>
      <vt:lpstr>ЭЛЕВАТОР</vt:lpstr>
      <vt:lpstr>Слайд 4</vt:lpstr>
      <vt:lpstr>ОЗИМЫЕ</vt:lpstr>
      <vt:lpstr>Подготовка сельхозтехники</vt:lpstr>
      <vt:lpstr>Люди стараются, чтобы на фермах было тепло и сухо.</vt:lpstr>
      <vt:lpstr>ЗИМА В ГОРОДЕ</vt:lpstr>
      <vt:lpstr>Очистка крыш от снега и скалывание сосулек</vt:lpstr>
      <vt:lpstr>ЗАБОТА О ЖИВОТНЫХ</vt:lpstr>
      <vt:lpstr>Слайд 11</vt:lpstr>
      <vt:lpstr>Подкормочные площадки</vt:lpstr>
      <vt:lpstr>Забота о птицах</vt:lpstr>
      <vt:lpstr>Кормушки своими руками</vt:lpstr>
      <vt:lpstr>Многим собакам нужна особая одежда для прогулок</vt:lpstr>
      <vt:lpstr>Забота о комнатных растениях</vt:lpstr>
      <vt:lpstr>И тогда они будут радовать нас даже в самые лютые морозы!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SPecialiST</cp:lastModifiedBy>
  <cp:revision>10</cp:revision>
  <dcterms:created xsi:type="dcterms:W3CDTF">2013-08-17T08:34:50Z</dcterms:created>
  <dcterms:modified xsi:type="dcterms:W3CDTF">2014-03-19T17:24:53Z</dcterms:modified>
</cp:coreProperties>
</file>