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>
        <p:scale>
          <a:sx n="76" d="100"/>
          <a:sy n="76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714356"/>
            <a:ext cx="714380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dirty="0" smtClean="0"/>
              <a:t>Презентация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непосредственной   образовательной </a:t>
            </a:r>
            <a:br>
              <a:rPr lang="ru-RU" sz="3200" dirty="0"/>
            </a:br>
            <a:r>
              <a:rPr lang="ru-RU" sz="3200" dirty="0"/>
              <a:t>деятельности для </a:t>
            </a:r>
            <a:r>
              <a:rPr lang="ru-RU" sz="3200" dirty="0" smtClean="0"/>
              <a:t>подготовительной </a:t>
            </a:r>
            <a:r>
              <a:rPr lang="ru-RU" sz="3200" dirty="0"/>
              <a:t>группы </a:t>
            </a:r>
            <a:br>
              <a:rPr lang="ru-RU" sz="3200" dirty="0"/>
            </a:br>
            <a:r>
              <a:rPr lang="ru-RU" sz="3200" dirty="0"/>
              <a:t>по теме </a:t>
            </a:r>
            <a:r>
              <a:rPr lang="ru-RU" sz="3200" dirty="0" smtClean="0"/>
              <a:t>«</a:t>
            </a:r>
            <a:r>
              <a:rPr lang="ru-RU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Круговорот воды в природе</a:t>
            </a:r>
            <a:r>
              <a:rPr lang="ru-RU" sz="3200" dirty="0" smtClean="0"/>
              <a:t>»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 с использованием электронных </a:t>
            </a:r>
            <a:br>
              <a:rPr lang="ru-RU" sz="3200" dirty="0"/>
            </a:br>
            <a:r>
              <a:rPr lang="ru-RU" sz="3200" dirty="0"/>
              <a:t>образовательных ресурсов 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2000" dirty="0"/>
              <a:t>Составитель: воспитатель ГБДОУ № 4 </a:t>
            </a:r>
            <a:br>
              <a:rPr lang="ru-RU" sz="2000" dirty="0"/>
            </a:br>
            <a:r>
              <a:rPr lang="ru-RU" sz="2000" dirty="0"/>
              <a:t>                                            Литвинова Л.А.</a:t>
            </a:r>
            <a:r>
              <a:rPr lang="ru-RU" sz="4400" dirty="0"/>
              <a:t>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Круговоротводы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04826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42918"/>
            <a:ext cx="871543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Моря теряют из-за испарения больше воды, чем получают с осадками, на суше — положение обратное. Вода непрерывно циркулирует на земном шаре, при этом её общее количество остаётся неизменным.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Три четверти поверхности земного шара покрыты водой. Водную оболочку Земли называют гидросферой. Большую ее часть составляет соленая вода морей и океанов, а меньшую — пресная вода озер, рек, ледников, грунтовые воды и водяной пар.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785794"/>
            <a:ext cx="69294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земле вода существует в трех агрегатных состояниях: жидком, твердом и газообразном.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20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Дмитрий Савельев</cp:lastModifiedBy>
  <cp:revision>9</cp:revision>
  <dcterms:modified xsi:type="dcterms:W3CDTF">2015-03-29T19:31:06Z</dcterms:modified>
</cp:coreProperties>
</file>