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58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7C2F-83CE-4BEA-A6EC-AD2EECBA9E5B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14332-6782-4C2A-8F73-35F591617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863B-8C39-4C20-889F-3CBC1932923A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A14B1-5BFB-4FF0-86BE-9A45DFBCA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AF691-87B2-44EE-9D9C-3278C29E9FBF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A153-7AED-40FE-B324-9CD849862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9FF03-89BD-4E67-A296-A1634AA06C54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0A1A4-B550-45D8-8096-54BA68743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7D579-F294-4AFD-ACD9-78ED9070095D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2947D-4247-433F-A704-E59CF6E2C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A9B41-B592-4806-9E24-05D257B17F1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71E6A-7EA5-41B6-9D25-66A4BDE9C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A3D2-1AD1-4B31-8028-10D36E7D7035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45ED0-2906-4ABF-A584-D1C60D1DD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3B664-87C0-43AE-A8CF-73553845F154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0CFF-3B06-4958-8A9F-739CE2975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9F29-0BA9-4BE5-9E40-225950B02A89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380CE-0DC6-4150-A689-5C6CA81BF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D47A-FE0F-4BF2-874C-F180F7A5DE23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DDB23-E1DE-4F63-8C4B-B2A15C3BE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3A117-ABE3-4493-9E24-6D5FEEC9BAD0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C1161-8A3F-4392-8430-C3C0989A3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8F3426-C7A0-4E22-8231-23ABBA8485B5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500138-09BA-4280-B18A-D7FD8DE6C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Рисунок 3" descr="Pozhar-derevyannyiy-dom-400x3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86188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4" descr="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56800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Пожарные </a:t>
            </a:r>
            <a:r>
              <a:rPr lang="ru-RU" dirty="0" smtClean="0"/>
              <a:t>машины и повозки </a:t>
            </a:r>
            <a:br>
              <a:rPr lang="ru-RU" dirty="0" smtClean="0"/>
            </a:br>
            <a:r>
              <a:rPr lang="ru-RU" dirty="0" smtClean="0"/>
              <a:t>20-21 века</a:t>
            </a:r>
            <a:endParaRPr lang="ru-RU" dirty="0"/>
          </a:p>
        </p:txBody>
      </p:sp>
      <p:pic>
        <p:nvPicPr>
          <p:cNvPr id="22530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785938"/>
            <a:ext cx="3857625" cy="4357687"/>
          </a:xfrm>
        </p:spPr>
      </p:pic>
      <p:pic>
        <p:nvPicPr>
          <p:cNvPr id="22531" name="Содержимое 5" descr="0052h0gb-700x46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1785938"/>
            <a:ext cx="4286250" cy="435768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Содержимое 4" descr="4223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08050"/>
            <a:ext cx="403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Содержимое 5" descr="cee8e_t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836613"/>
            <a:ext cx="435768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Содержимое 4" descr="65c4c8d1e8dcee9394f41fe2ed0e353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71625"/>
            <a:ext cx="403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Содержимое 5" descr="vertole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25"/>
            <a:ext cx="403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Содержимое 4" descr="1361204672_us-postal-service-then-and-now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643063"/>
            <a:ext cx="40386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Содержимое 5" descr="706d00f87a61f29ae31b151c8253baf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63"/>
            <a:ext cx="40386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Содержимое 6" descr="img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1341438"/>
            <a:ext cx="3324225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Содержимое 7" descr="image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268413"/>
            <a:ext cx="42037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Содержимое 3" descr="42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908050"/>
            <a:ext cx="58515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Содержимое 3" descr="32279182_4fe0f32745f5a_popu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908050"/>
            <a:ext cx="4922838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Содержимое 3" descr="7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981075"/>
            <a:ext cx="67437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Содержимое 3" descr="1-torf-v-spb-kupit-torf-torf-spb-torf-s-dostavkoj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125538"/>
            <a:ext cx="59594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Содержимое 3" descr="pictar.ru_water__258_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196975"/>
            <a:ext cx="60356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Содержимое 3" descr="11348-1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643063"/>
            <a:ext cx="66675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Содержимое 3" descr="57_1et__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268413"/>
            <a:ext cx="66675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Пожарные машины и повозки  20-21 века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садик</cp:lastModifiedBy>
  <cp:revision>6</cp:revision>
  <dcterms:modified xsi:type="dcterms:W3CDTF">2014-04-01T06:59:32Z</dcterms:modified>
</cp:coreProperties>
</file>