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sldIdLst>
    <p:sldId id="256" r:id="rId3"/>
    <p:sldId id="277" r:id="rId4"/>
    <p:sldId id="257" r:id="rId5"/>
    <p:sldId id="258" r:id="rId6"/>
    <p:sldId id="260" r:id="rId7"/>
    <p:sldId id="261" r:id="rId8"/>
    <p:sldId id="259" r:id="rId9"/>
    <p:sldId id="262" r:id="rId10"/>
    <p:sldId id="264" r:id="rId11"/>
    <p:sldId id="265" r:id="rId12"/>
    <p:sldId id="266" r:id="rId13"/>
    <p:sldId id="268" r:id="rId14"/>
    <p:sldId id="267" r:id="rId15"/>
    <p:sldId id="270" r:id="rId16"/>
    <p:sldId id="269" r:id="rId17"/>
    <p:sldId id="272" r:id="rId18"/>
    <p:sldId id="273" r:id="rId19"/>
    <p:sldId id="271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E6C"/>
    <a:srgbClr val="1C5C90"/>
    <a:srgbClr val="3A927D"/>
    <a:srgbClr val="164770"/>
    <a:srgbClr val="245A4D"/>
    <a:srgbClr val="66C2AC"/>
    <a:srgbClr val="257AC1"/>
    <a:srgbClr val="14436A"/>
    <a:srgbClr val="1F649D"/>
    <a:srgbClr val="62D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10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gov.cap.ru/info.aspx?gov_id=81&amp;id=690652&amp;type=news" TargetMode="External"/><Relationship Id="rId13" Type="http://schemas.openxmlformats.org/officeDocument/2006/relationships/hyperlink" Target="http://www.google.ru/" TargetMode="External"/><Relationship Id="rId3" Type="http://schemas.openxmlformats.org/officeDocument/2006/relationships/hyperlink" Target="http://novaya-beresta.ru/load/demonstracionnyj_material/6-32-2" TargetMode="External"/><Relationship Id="rId7" Type="http://schemas.openxmlformats.org/officeDocument/2006/relationships/hyperlink" Target="http://www.proshkolu.ru/user/werunia47/folder/39214" TargetMode="External"/><Relationship Id="rId12" Type="http://schemas.openxmlformats.org/officeDocument/2006/relationships/hyperlink" Target="http://mc-vanchester.livejournal.com/11164.html" TargetMode="External"/><Relationship Id="rId2" Type="http://schemas.openxmlformats.org/officeDocument/2006/relationships/hyperlink" Target="http://happyplanet.kz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07.ru/ollelukoe/drahunschii/drahunschiicitolyubytmysca.html" TargetMode="External"/><Relationship Id="rId11" Type="http://schemas.openxmlformats.org/officeDocument/2006/relationships/hyperlink" Target="http://www.google.ru/imgres?imgurl=http" TargetMode="External"/><Relationship Id="rId5" Type="http://schemas.openxmlformats.org/officeDocument/2006/relationships/hyperlink" Target="http://pitanye.ru/2013/12/10/pravilnoe-pitanie-v-zavisimosti-ot-vozrasta/" TargetMode="External"/><Relationship Id="rId10" Type="http://schemas.openxmlformats.org/officeDocument/2006/relationships/hyperlink" Target="http://www.adventusvideo.com/forum/84784-post202.html" TargetMode="External"/><Relationship Id="rId4" Type="http://schemas.openxmlformats.org/officeDocument/2006/relationships/hyperlink" Target="http://900igr.net/prezentatsii/pedagogika/Rezhim-dnja-mladshego-shkolnika/002-Priblizitelnyj-rezhim-dnja.html" TargetMode="External"/><Relationship Id="rId9" Type="http://schemas.openxmlformats.org/officeDocument/2006/relationships/hyperlink" Target="http://astersoft.net/sobytija-novosti" TargetMode="External"/><Relationship Id="rId14" Type="http://schemas.openxmlformats.org/officeDocument/2006/relationships/hyperlink" Target="http://ekorolev.ru/tips/number/prezentatsiya-na-temu-zdoroviy-obraz-gizn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классному часу</a:t>
            </a: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</a:t>
            </a: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</a:t>
            </a:r>
            <a:r>
              <a:rPr lang="ru-RU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привычки»</a:t>
            </a: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6 коррекционном (специальном) классе</a:t>
            </a:r>
            <a:br>
              <a:rPr lang="ru-RU" sz="27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вида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4149080"/>
            <a:ext cx="3312368" cy="2160240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b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</a:p>
          <a:p>
            <a:pPr lvl="0" algn="l"/>
            <a: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«К»-2 класса </a:t>
            </a:r>
          </a:p>
          <a:p>
            <a:pPr lvl="0" algn="l"/>
            <a: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№ 1 г. Ртищево Саратовской области»</a:t>
            </a:r>
          </a:p>
          <a:p>
            <a:pPr lvl="0" algn="l"/>
            <a:r>
              <a:rPr lang="ru-RU" dirty="0" err="1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Визгалова</a:t>
            </a:r>
            <a: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Вера Владимировна</a:t>
            </a:r>
            <a:b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1430"/>
                <a:solidFill>
                  <a:srgbClr val="1C5C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2014-2015  учебный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Исправленное 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Завтрак.</a:t>
            </a:r>
            <a:r>
              <a:rPr lang="ru-RU" b="1" i="1" dirty="0" smtClean="0"/>
              <a:t> Каша овсяная, хлеб с маслом, чай. </a:t>
            </a:r>
          </a:p>
          <a:p>
            <a:endParaRPr lang="ru-RU" b="1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Обед.</a:t>
            </a:r>
            <a:r>
              <a:rPr lang="ru-RU" b="1" dirty="0" smtClean="0"/>
              <a:t> </a:t>
            </a:r>
            <a:r>
              <a:rPr lang="ru-RU" b="1" i="1" dirty="0" smtClean="0"/>
              <a:t>Салат из свежих овощей, суп с сухариками, паровая рыба с рисом, компот из сухофруктов.    </a:t>
            </a:r>
          </a:p>
          <a:p>
            <a:pPr>
              <a:buNone/>
            </a:pPr>
            <a:r>
              <a:rPr lang="ru-RU" b="1" i="1" dirty="0" smtClean="0"/>
              <a:t>          </a:t>
            </a:r>
            <a:endParaRPr lang="ru-RU" b="1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Ужин.</a:t>
            </a:r>
            <a:r>
              <a:rPr lang="ru-RU" b="1" i="1" dirty="0" smtClean="0"/>
              <a:t> Каша манная, фрукты, кефир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В. Драгунский</a:t>
            </a:r>
            <a:r>
              <a:rPr lang="ru-RU" sz="3600" dirty="0" smtClean="0"/>
              <a:t> «</a:t>
            </a:r>
            <a:r>
              <a:rPr lang="ru-RU" sz="3600" i="1" dirty="0" smtClean="0"/>
              <a:t>Что любит Мишка»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&amp;CHcy;&amp;tcy;&amp;ocy; &amp;lcy;&amp;yucy;&amp;bcy;&amp;icy;&amp;tcy; &amp;Mcy;&amp;icy;&amp;shcy;&amp;kcy;&amp;acy; * &amp;Dcy;&amp;rcy;&amp;acy;&amp;gcy;&amp;ucy;&amp;ncy;&amp;scy;&amp;kcy;&amp;icy;&amp;jcy; &amp;V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397013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pcy;&amp;kcy;&amp;acy; '&amp;Fcy;&amp;icy;&amp;zcy;&amp;mcy;&amp;icy;&amp;ncy;&amp;ucy;&amp;tcy;&amp;kcy;&amp;icy; &amp;vcy; &amp;scy;&amp;tcy;&amp;icy;&amp;khcy;&amp;acy;&amp;khcy;' - &amp;Vcy;&amp;iecy;&amp;rcy;&amp;acy; &amp;Mcy;&amp;icy;&amp;khcy;&amp;acy;&amp;jcy;&amp;lcy;&amp;ocy;&amp;vcy;&amp;ncy;&amp;acy; &amp;Gcy;&amp;acy;&amp;lcy;&amp;kcy;&amp;icy;&amp;n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привычки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употребление наркотиков</a:t>
            </a:r>
          </a:p>
          <a:p>
            <a:r>
              <a:rPr lang="ru-RU" sz="4000" b="1" dirty="0" smtClean="0"/>
              <a:t> алкоголь</a:t>
            </a:r>
          </a:p>
          <a:p>
            <a:r>
              <a:rPr lang="ru-RU" sz="4000" b="1" dirty="0" smtClean="0"/>
              <a:t> курение </a:t>
            </a:r>
          </a:p>
          <a:p>
            <a:r>
              <a:rPr lang="ru-RU" sz="4000" b="1" dirty="0" err="1" smtClean="0"/>
              <a:t>телемания</a:t>
            </a:r>
            <a:endParaRPr lang="ru-RU" sz="4000" b="1" dirty="0" smtClean="0"/>
          </a:p>
          <a:p>
            <a:r>
              <a:rPr lang="ru-RU" sz="4000" b="1" dirty="0" smtClean="0"/>
              <a:t> </a:t>
            </a:r>
            <a:r>
              <a:rPr lang="ru-RU" sz="4000" b="1" dirty="0" err="1" smtClean="0"/>
              <a:t>игромания</a:t>
            </a:r>
            <a:endParaRPr lang="ru-RU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94096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Наркотики</a:t>
            </a:r>
            <a:r>
              <a:rPr lang="ru-RU" sz="2000" dirty="0" smtClean="0"/>
              <a:t> - это ядовитые вещества, поражающие в первую очередь нервные клетки, психику человека и необратимо разрушающие весь организм человека; это яды, отличающиеся от остальных тем, что способны после кратковременного, даже однократного приема вызывать </a:t>
            </a:r>
            <a:r>
              <a:rPr lang="ru-RU" sz="2000" i="1" dirty="0" smtClean="0"/>
              <a:t>жесткую физическую и психологическую зависимость</a:t>
            </a:r>
            <a:endParaRPr lang="ru-RU" sz="2000" dirty="0"/>
          </a:p>
        </p:txBody>
      </p:sp>
      <p:pic>
        <p:nvPicPr>
          <p:cNvPr id="4" name="Содержимое 3" descr="&amp;gcy;. &amp;CHcy;&amp;iecy;&amp;bcy;&amp;ocy;&amp;kcy;&amp;scy;&amp;acy;&amp;rcy;&amp;ycy; &amp;CHcy;&amp;ucy;&amp;vcy;&amp;acy;&amp;shcy;&amp;scy;&amp;kcy;&amp;ocy;&amp;jcy; &amp;Rcy;&amp;iecy;&amp;scy;&amp;pcy;&amp;ucy;&amp;bcy;&amp;lcy;&amp;icy;&amp;kcy;&amp;icy; &quot; &amp;Ncy;&amp;ocy;&amp;vcy;&amp;ocy;&amp;scy;&amp;tcy;&amp;icy; &quot; 15:37_26 &amp;icy;&amp;yucy;&amp;ncy;&amp;yacy; - &amp;Mcy;&amp;iecy;&amp;zhcy;&amp;dcy;&amp;ucy;&amp;ncy;&amp;acy;&amp;rcy;&amp;ocy;&amp;dcy;&amp;ncy;&amp;ycy;&amp;jcy; &amp;dcy;&amp;iecy;&amp;ncy;&amp;softcy; &amp;bcy;&amp;ocy;&amp;rcy;&amp;softcy;&amp;bcy;&amp;ycy; &amp;scy; &amp;ncy;&amp;acy;&amp;rcy;&amp;kcy;&amp;ocy;&amp;mcy;&amp;acy;&amp;ncy;&amp;icy;&amp;iecy;&amp;j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ocy;&amp;bcy;&amp;ycy;&amp;tcy;&amp;icy;&amp;yacy; / &amp;ncy;&amp;ocy;&amp;vcy;&amp;ocy;&amp;scy;&amp;t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&amp;dcy;&amp;vcy;&amp;iecy;&amp;ncy;&amp;tcy;&amp;ucy;&amp;scy; &amp;Vcy;&amp;icy;&amp;dcy;&amp;iecy;&amp;ocy; - &amp;KHcy;&amp;rcy;&amp;icy;&amp;scy;&amp;tcy;&amp;icy;&amp;acy;&amp;ncy;&amp;scy;&amp;kcy;&amp;icy;&amp;jcy; &amp;mcy;&amp;iecy;&amp;zhcy;&amp;kcy;&amp;ocy;&amp;ncy;&amp;fcy;&amp;iecy;&amp;scy;&amp;scy;&amp;icy;&amp;ocy;&amp;ncy;&amp;acy;&amp;lcy;&amp;softcy;&amp;ncy;&amp;ycy;&amp;jcy; &amp;fcy;&amp;ocy;&amp;rcy;&amp;ucy;&amp;mcy; - &amp;Pcy;&amp;ocy;&amp;kcy;&amp;acy;&amp;zcy;&amp;acy;&amp;tcy;&amp;softcy; &amp;scy;&amp;ocy;&amp;ocy;&amp;bcy;&amp;shchcy;&amp;iecy;&amp;ncy;&amp;icy;&amp;iecy; &amp;ocy;&amp;tcy;&amp;dcy;&amp;iecy;&amp;lcy;&amp;softcy;&amp;ncy;&amp;ocy; - &amp;Vcy;&amp;rcy;&amp;iecy;&amp;dcy; &amp;acy;&amp;lcy;&amp;kcy;&amp;ocy;&amp;gcy;&amp;ocy;&amp;lcy;&amp;y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вреде </a:t>
            </a:r>
            <a:r>
              <a:rPr lang="ru-RU" dirty="0" err="1" smtClean="0"/>
              <a:t>телевидеомании</a:t>
            </a:r>
            <a:endParaRPr lang="ru-RU" dirty="0"/>
          </a:p>
        </p:txBody>
      </p:sp>
      <p:pic>
        <p:nvPicPr>
          <p:cNvPr id="4098" name="Picture 2" descr="mc_vanchester - &amp;Kcy;&amp;acy;&amp;kcy; &amp;tcy;&amp;iecy;&amp;lcy;&amp;iecy;&amp;vcy;&amp;icy;&amp;dcy;&amp;iecy;&amp;ncy;&amp;icy;&amp;iecy; &amp;vcy;&amp;lcy;&amp;icy;&amp;yacy;&amp;iecy;&amp;tcy; &amp;ncy;&amp;acy; &amp;ncy;&amp;acy;&amp;shcy;&amp;icy;&amp;khcy; &amp;ncy;&amp;acy; &amp;dcy;&amp;ie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9"/>
            <a:ext cx="5624658" cy="3744416"/>
          </a:xfrm>
          <a:prstGeom prst="rect">
            <a:avLst/>
          </a:prstGeom>
          <a:noFill/>
        </p:spPr>
      </p:pic>
      <p:pic>
        <p:nvPicPr>
          <p:cNvPr id="5" name="Содержимое 4" descr="&amp;Vcy;&amp;rcy;&amp;iecy;&amp;dcy; &amp;kcy;&amp;ocy;&amp;mcy;&amp;pcy;&amp;softcy;&amp;yucy;&amp;tcy;&amp;iecy;&amp;rcy;&amp;acy; &amp;ncy;&amp;acy; &amp;zcy;&amp;dcy;&amp;ocy;&amp;rcy;&amp;ocy;&amp;vcy;&amp;softcy;&amp;iecy; &amp;chcy;&amp;iecy;&amp;lcy;&amp;ocy;&amp;vcy;&amp;iecy;&amp;kcy;&amp;acy; - zdr-obraz.ru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255" y="3242681"/>
            <a:ext cx="4595745" cy="36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omp.ucoz.com/_tbkp/1234/12441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66357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пропагандировать здоровый образ жизни;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культуру здорового образа жизни;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негативное отношение к вредным привычкам.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357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знаний детей о вредных привычках и об их вреде на организм человека;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бережного отношения к своему здоровью;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потребности в здоровом образе жизни;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продолжение формирования неприязненного отношения к вредным привычкам.</a:t>
            </a:r>
            <a:r>
              <a:rPr lang="ru-RU" sz="1600" dirty="0" smtClean="0">
                <a:solidFill>
                  <a:srgbClr val="327E6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Pcy;&amp;rcy;&amp;iecy;&amp;zcy;&amp;iecy;&amp;ncy;&amp;tcy;&amp;acy;&amp;tscy;&amp;icy;&amp;yacy; &amp;ncy;&amp;acy; &amp;tcy;&amp;iecy;&amp;mcy;&amp;ucy; &amp;zcy;&amp;dcy;&amp;ocy;&amp;rcy;&amp;ocy;&amp;vcy;&amp;ycy;&amp;jcy; &amp;ocy;&amp;bcy;&amp;rcy;&amp;acy;&amp;zcy; &amp;zhcy;&amp;icy;&amp;zcy;&amp;ncy;&amp;icy; - &amp;Scy;&amp;kcy;&amp;acy;&amp;chcy;&amp;acy;&amp;tcy;&amp;softcy; &amp;pcy;&amp;rcy;&amp;ocy;&amp;gcy;&amp;rcy;&amp;acy;&amp;mcy;&amp;m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7" y="0"/>
            <a:ext cx="91295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n w="11430"/>
                <a:solidFill>
                  <a:srgbClr val="327E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  <a:r>
              <a:rPr lang="ru-RU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u="sng" dirty="0" smtClean="0">
                <a:hlinkClick r:id="rId2"/>
              </a:rPr>
              <a:t>http://happyplanet.kz/about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http://novaya-beresta.ru/load/demonstracionnyj_material/6-32-2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http://900igr.net/prezentatsii/pedagogika/Rezhim-dnja-mladshego-shkoln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http://pitanye.ru/2013/12/10/pravilnoe-pitanie-v-zavisimosti-ot-vozras…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http://sp07.ru/ollelukoe/drahunschii/drahunschiicitolyubytmysca.html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http://www.proshkolu.ru/user/werunia47/folder/39214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http://gov.cap.ru/info.aspx?gov_id=81&amp;id=690652&amp;type=news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http://astersoft.net/sobytija-novosti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http://www.adventusvideo.com/forum/84784-post202.html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http://www.google.ru/imgres?imgurl=http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http://mc-vanchester.livejournal.com/11164.html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http://www.google.ru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http://ekorolev.ru/tips/number/prezentatsiya-na-temu-zdoroviy-obraz-gi…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Русская народная пословица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Деньги потерял – 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ничего не потерял,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время потерял – 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многое потерял, </a:t>
            </a:r>
          </a:p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здоровье потерял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r"/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всё потерял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занятие физкультурой и спортом,</a:t>
            </a:r>
          </a:p>
          <a:p>
            <a:r>
              <a:rPr lang="ru-RU" b="1" dirty="0" smtClean="0"/>
              <a:t> соблюдение правильного режима  дня,</a:t>
            </a:r>
          </a:p>
          <a:p>
            <a:r>
              <a:rPr lang="ru-RU" b="1" dirty="0" smtClean="0"/>
              <a:t>личная гигиена,</a:t>
            </a:r>
          </a:p>
          <a:p>
            <a:r>
              <a:rPr lang="ru-RU" b="1" dirty="0" smtClean="0"/>
              <a:t> культура питания,</a:t>
            </a:r>
          </a:p>
          <a:p>
            <a:r>
              <a:rPr lang="ru-RU" b="1" dirty="0" smtClean="0"/>
              <a:t> отрицательное отношение к вредным привычкам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физкультурой и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45259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сохранения и укрепления здоровья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должен закаляться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хотя бы полчаса каждый день заниматься физкультурой и спортом.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amp;Pcy;&amp;lcy;&amp;acy;&amp;ncy;&amp;iecy;&amp;tcy;&amp;acy; &amp;Scy;&amp;chcy;&amp;acy;&amp;scy;&amp;tcy;&amp;softcy;&amp;yacy; Childcare Nursery School Daycentr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7"/>
            <a:ext cx="50405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27E6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>Режим, одно из главных условий</a:t>
            </a:r>
            <a:br>
              <a:rPr lang="ru-RU" sz="4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27E6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</a:br>
            <a:r>
              <a:rPr lang="ru-RU" sz="4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27E6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>здорового образа жизни</a:t>
            </a:r>
            <a:r>
              <a:rPr lang="ru-RU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/>
            </a:r>
            <a:br>
              <a:rPr lang="ru-RU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</a:br>
            <a:endParaRPr lang="ru-RU" dirty="0"/>
          </a:p>
        </p:txBody>
      </p:sp>
      <p:pic>
        <p:nvPicPr>
          <p:cNvPr id="5" name="Содержимое 4" descr="&amp;Pcy;&amp;rcy;&amp;icy;&amp;bcy;&amp;lcy;&amp;icy;&amp;zcy;&amp;icy;&amp;tcy;&amp;iecy;&amp;lcy;&amp;softcy;&amp;ncy;&amp;ycy;&amp;jcy; &amp;rcy;&amp;iecy;&amp;zhcy;&amp;icy;&amp;mcy; &amp;dcy;&amp;ncy;&amp;yacy; - &amp;Pcy;&amp;rcy;&amp;iecy;&amp;zcy;&amp;iecy;&amp;ncy;&amp;tcy;&amp;acy;&amp;tscy;&amp;icy;&amp;yacy; 17420/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316288" cy="35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&amp;Dcy;&amp;iecy;&amp;mcy;&amp;ocy;&amp;ncy;&amp;scy;&amp;tcy;&amp;rcy;&amp;acy;&amp;tscy;&amp;icy;&amp;ocy;&amp;ncy;&amp;ncy;&amp;ycy;&amp;jcy; &amp;mcy;&amp;acy;&amp;tcy;&amp;iecy;&amp;rcy;&amp;icy;&amp;acy;&amp;lcy; &quot;&amp;Ncy;&amp;ocy;&amp;vcy;&amp;acy;&amp;yacy; &amp;Bcy;&amp;iecy;&amp;rcy;&amp;iecy;&amp;scy;&amp;tcy;&amp;acy;&quot;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536504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Личная гигиена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47174" cy="508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08520" y="1600200"/>
            <a:ext cx="4104456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Для нормального развития организма требуется правильно организованное полноценное питание. </a:t>
            </a:r>
          </a:p>
          <a:p>
            <a:pPr algn="ctr"/>
            <a:r>
              <a:rPr lang="ru-RU" b="1" dirty="0" smtClean="0"/>
              <a:t>Еда должна содержать и белки, и жиры, и углеводы, минеральные соли и витамины. </a:t>
            </a:r>
            <a:endParaRPr lang="ru-RU" b="1" dirty="0"/>
          </a:p>
        </p:txBody>
      </p:sp>
      <p:pic>
        <p:nvPicPr>
          <p:cNvPr id="5" name="Содержимое 4" descr="&amp;Pcy;&amp;rcy;&amp;acy;&amp;vcy;&amp;icy;&amp;lcy;&amp;softcy;&amp;ncy;&amp;ocy;&amp;iecy; &amp;pcy;&amp;icy;&amp;tcy;&amp;acy;&amp;ncy;&amp;icy;&amp;iecy; &amp;vcy; &amp;zcy;&amp;acy;&amp;vcy;&amp;icy;&amp;scy;&amp;icy;&amp;mcy;&amp;ocy;&amp;scy;&amp;tcy;&amp;icy; &amp;ocy;&amp;tcy; &amp;vcy;&amp;ocy;&amp;zcy;&amp;rcy;&amp;acy;&amp;scy;&amp;tcy;&amp;acy; &amp;Pcy;&amp;rcy;&amp;acy;&amp;vcy;&amp;icy;&amp;lcy;&amp;softcy;&amp;ncy;&amp;ocy;&amp;iecy; &amp;pcy;&amp;icy;&amp;tcy;&amp;acy;&amp;ncy;&amp;icy;&amp;iecy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88840"/>
            <a:ext cx="4906888" cy="35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Меню </a:t>
            </a:r>
            <a:r>
              <a:rPr lang="ru-RU" sz="4000" dirty="0" err="1" smtClean="0"/>
              <a:t>Карлсона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Завтрак.</a:t>
            </a:r>
            <a:r>
              <a:rPr lang="ru-RU" i="1" dirty="0" smtClean="0"/>
              <a:t>  Конфеты, торт, каша овсяная, пепси-кола, хлеб с маслом, чипсы, чай. </a:t>
            </a:r>
            <a:endParaRPr lang="ru-RU" dirty="0" smtClean="0"/>
          </a:p>
          <a:p>
            <a:r>
              <a:rPr lang="ru-RU" u="sng" dirty="0" smtClean="0"/>
              <a:t>Обед.</a:t>
            </a:r>
            <a:r>
              <a:rPr lang="ru-RU" dirty="0" smtClean="0"/>
              <a:t>     </a:t>
            </a:r>
            <a:r>
              <a:rPr lang="ru-RU" i="1" dirty="0" smtClean="0"/>
              <a:t>Суп с сухариками, пирожное, салат из свежих овощей, </a:t>
            </a:r>
            <a:r>
              <a:rPr lang="ru-RU" i="1" dirty="0" err="1" smtClean="0"/>
              <a:t>чупа</a:t>
            </a:r>
            <a:r>
              <a:rPr lang="ru-RU" i="1" dirty="0" smtClean="0"/>
              <a:t> - </a:t>
            </a:r>
            <a:r>
              <a:rPr lang="ru-RU" i="1" dirty="0" err="1" smtClean="0"/>
              <a:t>чупсы</a:t>
            </a:r>
            <a:r>
              <a:rPr lang="ru-RU" i="1" dirty="0" smtClean="0"/>
              <a:t>, паровая рыба с рисом, кока-кола, компот из сухофруктов.              </a:t>
            </a:r>
            <a:endParaRPr lang="ru-RU" dirty="0" smtClean="0"/>
          </a:p>
          <a:p>
            <a:r>
              <a:rPr lang="ru-RU" u="sng" dirty="0" smtClean="0"/>
              <a:t>Ужин.</a:t>
            </a:r>
            <a:r>
              <a:rPr lang="ru-RU" i="1" dirty="0" smtClean="0"/>
              <a:t>    Торт, шоколад, каша манная, </a:t>
            </a:r>
            <a:r>
              <a:rPr lang="ru-RU" i="1" dirty="0" err="1" smtClean="0"/>
              <a:t>кириешки</a:t>
            </a:r>
            <a:r>
              <a:rPr lang="ru-RU" i="1" dirty="0" smtClean="0"/>
              <a:t>, фрукты, шоколадные конфеты, кефир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Я презентация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МОЯ презентация</Template>
  <TotalTime>0</TotalTime>
  <Words>395</Words>
  <Application>Microsoft Office PowerPoint</Application>
  <PresentationFormat>Экран (4:3)</PresentationFormat>
  <Paragraphs>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МОЯ презентация</vt:lpstr>
      <vt:lpstr>Презентация  к классному часу «Здоровый образ жизни и вредные привычки» в 6 коррекционном (специальном) классе  8 вида</vt:lpstr>
      <vt:lpstr>Слайд 2</vt:lpstr>
      <vt:lpstr>Слайд 3</vt:lpstr>
      <vt:lpstr>Здоровый образ жизни – это:</vt:lpstr>
      <vt:lpstr>Занятие физкультурой и спортом</vt:lpstr>
      <vt:lpstr>Режим, одно из главных условий здорового образа жизни </vt:lpstr>
      <vt:lpstr>Личная гигиена</vt:lpstr>
      <vt:lpstr>Здоровое питание</vt:lpstr>
      <vt:lpstr>Меню Карлсона</vt:lpstr>
      <vt:lpstr>Исправленное меню</vt:lpstr>
      <vt:lpstr>В. Драгунский «Что любит Мишка» </vt:lpstr>
      <vt:lpstr>Слайд 12</vt:lpstr>
      <vt:lpstr>Вредные привычки</vt:lpstr>
      <vt:lpstr>Наркотики - это ядовитые вещества, поражающие в первую очередь нервные клетки, психику человека и необратимо разрушающие весь организм человека; это яды, отличающиеся от остальных тем, что способны после кратковременного, даже однократного приема вызывать жесткую физическую и психологическую зависимость</vt:lpstr>
      <vt:lpstr>Слайд 15</vt:lpstr>
      <vt:lpstr>Слайд 16</vt:lpstr>
      <vt:lpstr>Слайд 17</vt:lpstr>
      <vt:lpstr>О вреде телевидеомании</vt:lpstr>
      <vt:lpstr>Слайд 19</vt:lpstr>
      <vt:lpstr>Слайд 20</vt:lpstr>
      <vt:lpstr>Интернет - ресурсы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2015-03-13T18:18:04Z</dcterms:created>
  <dcterms:modified xsi:type="dcterms:W3CDTF">2015-03-19T19:53:31Z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