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86" r:id="rId3"/>
    <p:sldId id="288" r:id="rId4"/>
    <p:sldId id="283" r:id="rId5"/>
    <p:sldId id="270" r:id="rId6"/>
    <p:sldId id="271" r:id="rId7"/>
    <p:sldId id="272" r:id="rId8"/>
    <p:sldId id="273" r:id="rId9"/>
    <p:sldId id="275" r:id="rId10"/>
    <p:sldId id="276" r:id="rId11"/>
    <p:sldId id="277" r:id="rId12"/>
    <p:sldId id="289" r:id="rId13"/>
    <p:sldId id="278" r:id="rId14"/>
    <p:sldId id="279" r:id="rId15"/>
    <p:sldId id="280" r:id="rId16"/>
    <p:sldId id="290" r:id="rId17"/>
    <p:sldId id="281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FE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80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-fotki.yandex.ru/get/5302/natali73123.233/0_4ca43_34e4972e_X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268" r="-859" b="790"/>
          <a:stretch/>
        </p:blipFill>
        <p:spPr bwMode="auto">
          <a:xfrm>
            <a:off x="72000" y="356727"/>
            <a:ext cx="5652000" cy="64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467544" y="476672"/>
            <a:ext cx="8208912" cy="5976663"/>
          </a:xfrm>
          <a:prstGeom prst="rect">
            <a:avLst/>
          </a:prstGeom>
          <a:solidFill>
            <a:schemeClr val="bg1">
              <a:alpha val="54000"/>
            </a:schemeClr>
          </a:solidFill>
          <a:ln w="444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2689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195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832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810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725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150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978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5302/natali73123.233/0_4ca43_34e4972e_XL.png"/>
          <p:cNvPicPr>
            <a:picLocks noChangeAspect="1" noChangeArrowheads="1"/>
          </p:cNvPicPr>
          <p:nvPr/>
        </p:nvPicPr>
        <p:blipFill rotWithShape="1">
          <a:blip r:embed="rId2" cstate="email">
            <a:grayscl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268" r="-859" b="790"/>
          <a:stretch/>
        </p:blipFill>
        <p:spPr bwMode="auto">
          <a:xfrm>
            <a:off x="72000" y="356727"/>
            <a:ext cx="5652000" cy="64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g-fotki.yandex.ru/get/5302/natali73123.233/0_4ca43_34e4972e_XL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6239" t="-2" r="10425" b="1433"/>
          <a:stretch/>
        </p:blipFill>
        <p:spPr bwMode="auto">
          <a:xfrm>
            <a:off x="72000" y="1800000"/>
            <a:ext cx="396000" cy="496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5302/natali73123.233/0_4ca43_34e4972e_XL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193" r="900" b="10000"/>
          <a:stretch/>
        </p:blipFill>
        <p:spPr bwMode="auto">
          <a:xfrm>
            <a:off x="72000" y="6444000"/>
            <a:ext cx="3384000" cy="3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467544" y="476672"/>
            <a:ext cx="8208912" cy="5976663"/>
          </a:xfrm>
          <a:prstGeom prst="rect">
            <a:avLst/>
          </a:prstGeom>
          <a:solidFill>
            <a:schemeClr val="bg1">
              <a:alpha val="54000"/>
            </a:schemeClr>
          </a:solidFill>
          <a:ln w="444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999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-fotki.yandex.ru/get/5302/natali73123.233/0_4ca43_34e4972e_XL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25963" y="4091112"/>
            <a:ext cx="2361662" cy="27029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-fotki.yandex.ru/get/5302/natali73123.233/0_4ca43_34e4972e_XL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55" y="4091113"/>
            <a:ext cx="2361662" cy="27029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2358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973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720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nsportal.ru/user/33485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202" y="-1"/>
            <a:ext cx="9143798" cy="6851983"/>
          </a:xfrm>
          <a:prstGeom prst="frame">
            <a:avLst>
              <a:gd name="adj1" fmla="val 1061"/>
            </a:avLst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15616" y="670349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latin typeface="Monotype Corsiva" pitchFamily="66" charset="0"/>
                <a:hlinkClick r:id="rId13"/>
              </a:rPr>
              <a:t>http://nsportal.ru/user/33485</a:t>
            </a:r>
            <a:r>
              <a:rPr lang="ru-RU" sz="1000" dirty="0" smtClean="0">
                <a:latin typeface="Monotype Corsiva" pitchFamily="66" charset="0"/>
              </a:rPr>
              <a:t>  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599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192-1-0-32427" TargetMode="External"/><Relationship Id="rId7" Type="http://schemas.openxmlformats.org/officeDocument/2006/relationships/hyperlink" Target="http://www.ivedu.ru/index.php?rowstart=517" TargetMode="External"/><Relationship Id="rId2" Type="http://schemas.openxmlformats.org/officeDocument/2006/relationships/hyperlink" Target="http://img-fotki.yandex.ru/get/5302/natali73123.233/0_4ca43_34e4972e_XL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ukashi.ru/song/multfilm-mama-dlja-mamontjonka_pesenka-mamonte" TargetMode="External"/><Relationship Id="rId5" Type="http://schemas.openxmlformats.org/officeDocument/2006/relationships/hyperlink" Target="http://peins.ru.com/?c=result&amp;query=&#1040;+&#1095;&#1090;&#1086;+&#1091;+&#1074;&#1072;&#1089;" TargetMode="External"/><Relationship Id="rId4" Type="http://schemas.openxmlformats.org/officeDocument/2006/relationships/hyperlink" Target="http://www.baby.ru/blogs/post/156977745-4312612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50;&#1054;&#1056;&#1056;&#1045;&#1050;&#1062;&#1048;&#1071;\&#1042;&#1054;&#1057;&#1055;&#1048;&#1058;&#1040;&#1058;&#1045;&#1051;&#1068;&#1053;&#1040;&#1071;%20&#1056;&#1040;&#1041;&#1054;&#1058;&#1040;\6-&#1050;%20(2)\&#1042;&#1086;&#1089;&#1087;&#1080;&#1090;.%20&#1088;&#1072;&#1073;&#1086;&#1090;&#1072;\&#1050;&#1051;.%20&#1063;&#1040;&#1057;&#1067;\8%20&#1052;&#1040;&#1056;&#1058;&#1040;\&#1051;&#1102;&#1073;&#1080;&#1084;&#1086;&#1081;%20&#1084;&#1072;&#1084;&#1077;.wm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691731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 внеклассному мероприятию (празднику) </a:t>
            </a:r>
            <a:b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«8 Марта»</a:t>
            </a:r>
            <a: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6 коррекционном (специальном) классе</a:t>
            </a:r>
            <a:b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 вида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005064"/>
            <a:ext cx="3816424" cy="2616696"/>
          </a:xfrm>
        </p:spPr>
        <p:txBody>
          <a:bodyPr>
            <a:normAutofit/>
          </a:bodyPr>
          <a:lstStyle/>
          <a:p>
            <a:pPr lvl="0" algn="l"/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</a:t>
            </a:r>
          </a:p>
          <a:p>
            <a:pPr lvl="0" algn="l"/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«К»-2 класса </a:t>
            </a:r>
          </a:p>
          <a:p>
            <a:pPr lvl="0" algn="l"/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МОУ «СОШ № 1 г. Ртищево Саратовской области»</a:t>
            </a:r>
          </a:p>
          <a:p>
            <a:pPr lvl="0" algn="l"/>
            <a:r>
              <a:rPr lang="ru-RU" sz="20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Визгалова</a:t>
            </a:r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Вера Владимировна</a:t>
            </a:r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2014-2015  учебный год</a:t>
            </a:r>
            <a:endParaRPr lang="ru-RU" sz="2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013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«Знаю ли я свою маму?»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1916832"/>
            <a:ext cx="56886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Любимый цвет. 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Любимый цветок. 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Любимое блюдо. 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рождения мамы. 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праздник больше всего любит мама?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Любимое время года. 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маме лет?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мама больше всего любит делать?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Любимая песня. 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Любимый цветок. 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Любимое блюдо. 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Любимый певец.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38164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Сценка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«А что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вас?»</a:t>
            </a:r>
            <a:endParaRPr lang="ru-RU" sz="5400" dirty="0"/>
          </a:p>
        </p:txBody>
      </p:sp>
      <p:pic>
        <p:nvPicPr>
          <p:cNvPr id="24578" name="Picture 2" descr="&amp;Acy; &amp;chcy;&amp;tcy;&amp;ocy; &amp;ucy; &amp;vcy;&amp;acy;&amp;scy; - &amp;Kcy;&amp;ocy;&amp;lcy;&amp;lcy;&amp;iecy;&amp;tscy;&amp;icy;&amp;yacy; &amp;rcy;&amp;ocy;&amp;scy;&amp;scy;&amp;icy;&amp;jcy;&amp;scy;&amp;kcy;&amp;icy;&amp;khcy; &amp;mcy;&amp;ucy;&amp;lcy;&amp;softcy;&amp;tcy;&amp;icy;&amp;k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53685"/>
            <a:ext cx="5112568" cy="64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196752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«Он -- она»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Песенка мамонтёнка</a:t>
            </a:r>
            <a:endParaRPr lang="ru-RU" sz="5400" dirty="0"/>
          </a:p>
        </p:txBody>
      </p:sp>
      <p:pic>
        <p:nvPicPr>
          <p:cNvPr id="25604" name="Picture 4" descr="&amp;Mcy;&amp;ucy;&amp;lcy;&amp;softcy;&amp;tcy;&amp;fcy;&amp;icy;&amp;lcy;&amp;softcy;&amp;mcy; &quot;&amp;Mcy;&amp;acy;&amp;mcy;&amp;acy; &amp;dcy;&amp;lcy;&amp;yacy; &amp;mcy;&amp;acy;&amp;mcy;&amp;ocy;&amp;ncy;&amp;tcy;&amp;iocy;&amp;ncy;&amp;kcy;&amp;acy;&quot; - &amp;Pcy;&amp;iecy;&amp;scy;&amp;iecy;&amp;ncy;&amp;kcy;&amp;acy; &amp;Mcy;&amp;acy;&amp;mcy;&amp;ocy;&amp;ncy;&amp;tcy;&amp;iecy;&amp;n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048672" cy="4536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«Свари суп и компот»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4283968" y="2276872"/>
            <a:ext cx="4536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КОМПОТ</a:t>
            </a:r>
            <a:endParaRPr lang="ru-RU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276872"/>
            <a:ext cx="35283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СУП</a:t>
            </a:r>
            <a:endParaRPr lang="ru-RU" sz="88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342900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(ОВОЩИ)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350100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(ФРУКТЫ)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0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Сценка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«Дело было вечером»</a:t>
            </a:r>
            <a:endParaRPr lang="ru-RU" sz="5400" dirty="0"/>
          </a:p>
        </p:txBody>
      </p:sp>
      <p:pic>
        <p:nvPicPr>
          <p:cNvPr id="26626" name="Picture 2" descr="&amp;Ucy;&amp;pcy;&amp;rcy;&amp;acy;&amp;vcy;&amp;lcy;&amp;iecy;&amp;ncy;&amp;icy;&amp;iecy; &amp;ocy;&amp;bcy;&amp;rcy;&amp;acy;&amp;zcy;&amp;ocy;&amp;vcy;&amp;acy;&amp;ncy;&amp;icy;&amp;yacy; &amp;acy;&amp;dcy;&amp;mcy;&amp;icy;&amp;ncy;&amp;icy;&amp;scy;&amp;tcy;&amp;rcy;&amp;acy;&amp;tscy;&amp;icy;&amp;icy; &amp;gcy;&amp;ocy;&amp;rcy;&amp;ocy;&amp;dcy;&amp;acy; &amp;Icy;&amp;vcy;&amp;acy;&amp;ncy;&amp;ocy;&amp;v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570597" cy="488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ВОСПИТАТЕЛЬНАЯ РАБОТА\8 МАРТА\8 мар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7912"/>
            <a:ext cx="8784975" cy="6582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0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Подарки любимым мамам своими руками</a:t>
            </a:r>
            <a:endParaRPr lang="ru-RU" sz="5400" dirty="0"/>
          </a:p>
        </p:txBody>
      </p:sp>
      <p:pic>
        <p:nvPicPr>
          <p:cNvPr id="28674" name="Picture 2" descr="C:\Users\user\Desktop\КОРРЕКЦИЯ\ВОСПИТАТЕЛЬНАЯ РАБОТА\ФОТО 8 марта поделки\IMG_20150306_122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480720" cy="4860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43708" y="260648"/>
            <a:ext cx="5256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- ресурсы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12776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Автор шаблона презентации Матюшкина </a:t>
            </a:r>
            <a:r>
              <a:rPr lang="ru-RU" sz="1600" b="1" i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Анжелика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Владимировна, </a:t>
            </a:r>
            <a:endParaRPr lang="ru-RU" sz="16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 </a:t>
            </a:r>
            <a:r>
              <a:rPr lang="en-US" sz="1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://</a:t>
            </a:r>
            <a:r>
              <a:rPr lang="en-US" sz="1600" b="1" i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img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-</a:t>
            </a:r>
            <a:r>
              <a:rPr lang="en-US" sz="1600" b="1" i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fotki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1600" b="1" i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1600" b="1" i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/</a:t>
            </a:r>
            <a:r>
              <a:rPr lang="en-US" sz="1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get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/5302/</a:t>
            </a:r>
            <a:r>
              <a:rPr lang="en-US" sz="1600" b="1" i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natali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73123.233/0_4</a:t>
            </a:r>
            <a:r>
              <a:rPr lang="en-US" sz="1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ca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43_34</a:t>
            </a:r>
            <a:r>
              <a:rPr lang="en-US" sz="1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e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4972</a:t>
            </a:r>
            <a:r>
              <a:rPr lang="en-US" sz="1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e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_</a:t>
            </a:r>
            <a:r>
              <a:rPr lang="en-US" sz="1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XL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1600" b="1" i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png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16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Видеоролик Белозёровой Татьяны Владимировны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http://www.uchportal.ru/load/192-1-0-32427</a:t>
            </a:r>
            <a:endParaRPr lang="ru-RU" sz="16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http://www.baby.ru/blogs/post/156977745-4312612/</a:t>
            </a:r>
            <a:endParaRPr lang="ru-RU" sz="16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4.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http://peins.ru.com/?c=result&amp;query=А+что+у+вас</a:t>
            </a:r>
            <a:endParaRPr lang="ru-RU" sz="16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5. http://fukashi.ru/song/multfilm-mama-dlja-mamontjonka_pesenka-mamonte</a:t>
            </a:r>
            <a:endParaRPr lang="ru-RU" sz="1600" b="1" i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hlinkClick r:id="rId7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6. http://www.ivedu.ru/index.php?rowstart=517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4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691731"/>
          </a:xfrm>
        </p:spPr>
        <p:txBody>
          <a:bodyPr>
            <a:noAutofit/>
          </a:bodyPr>
          <a:lstStyle/>
          <a:p>
            <a:r>
              <a:rPr lang="ru-RU" sz="1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Марта</a:t>
            </a:r>
            <a:endParaRPr lang="ru-RU" sz="1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09120"/>
            <a:ext cx="6400800" cy="2112640"/>
          </a:xfrm>
        </p:spPr>
        <p:txBody>
          <a:bodyPr/>
          <a:lstStyle/>
          <a:p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013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980728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 любимых мам!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  «Любимой маме»</a:t>
            </a:r>
            <a:endParaRPr lang="ru-RU" sz="4800" dirty="0"/>
          </a:p>
        </p:txBody>
      </p:sp>
      <p:pic>
        <p:nvPicPr>
          <p:cNvPr id="4" name="Любимой маме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124744"/>
            <a:ext cx="7128116" cy="5346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548680"/>
            <a:ext cx="7772400" cy="172819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цветок для мамы!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2996952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 smtClean="0"/>
          </a:p>
          <a:p>
            <a:pPr algn="ctr"/>
            <a:endParaRPr lang="ru-RU" sz="4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     </a:t>
            </a:r>
            <a:r>
              <a:rPr lang="ru-RU" sz="6000" b="1" dirty="0" smtClean="0">
                <a:solidFill>
                  <a:srgbClr val="FF0000"/>
                </a:solidFill>
              </a:rPr>
              <a:t>МАК</a:t>
            </a:r>
          </a:p>
          <a:p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</a:t>
            </a:r>
            <a: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НАРЦИСС</a:t>
            </a:r>
            <a:endParaRPr lang="ru-RU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780928"/>
            <a:ext cx="59766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РОМАШКА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3429000"/>
            <a:ext cx="3600399" cy="1015663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ВАСИЛЁК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КОРРЕКЦИЯ\ВОСПИТАТЕЛЬНАЯ РАБОТА\ФОТО 8 марта поделки\IMG_20150305_233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КОРРЕКЦИЯ\ВОСПИТАТЕЛЬНАЯ РАБОТА\ФОТО 8 марта поделки\IMG_20150306_004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96752"/>
            <a:ext cx="5143500" cy="54726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Мимоза – поздравления для мам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лако 3"/>
          <p:cNvSpPr/>
          <p:nvPr/>
        </p:nvSpPr>
        <p:spPr>
          <a:xfrm>
            <a:off x="323528" y="0"/>
            <a:ext cx="4104456" cy="3573016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Желаем радости душевной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Успехов в жизни повседневной,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Здоровья крепкого всегда,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падать духом никогда.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4716016" y="188640"/>
            <a:ext cx="3456384" cy="3312368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8 марта поздравляем,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счастья, радости желаем,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болеть и не грустить,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веселиться, долго жить!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39751" y="2780928"/>
            <a:ext cx="3672409" cy="352839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lvl="0" algn="ctr"/>
            <a: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Желаем быть всегда здоровой,</a:t>
            </a:r>
            <a:b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Всегда улыбкой день встречать,</a:t>
            </a:r>
            <a:b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знать обид, болезней, горя</a:t>
            </a:r>
            <a:b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никогда не унывать.</a:t>
            </a:r>
            <a:r>
              <a:rPr lang="ru-RU" sz="4800" b="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2276873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Песня «Мама, я целую твои руки»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STYLE &amp;Kcy;&amp;Acy;&amp;Ncy;&amp;Acy;&amp;Lcy; - &amp;Mcy;&amp;ocy;&amp;yacy; &amp;mcy;&amp;acy;&amp;mcy;&amp;acy; &amp;Kcy;&amp;rcy;&amp;acy;&amp;scy;&amp;acy;&amp;vcy;&amp;icy;&amp;ts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988840"/>
            <a:ext cx="5544616" cy="4435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к 8 марта - копия 7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к 8 марта - копия 7</Template>
  <TotalTime>175</TotalTime>
  <Words>211</Words>
  <Application>Microsoft Office PowerPoint</Application>
  <PresentationFormat>Экран (4:3)</PresentationFormat>
  <Paragraphs>58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шаблон к 8 марта - копия 7</vt:lpstr>
      <vt:lpstr>Презентация  ко внеклассному мероприятию (празднику)  «8 Марта» в 6 коррекционном (специальном) классе  8 вида</vt:lpstr>
      <vt:lpstr>8 Марта</vt:lpstr>
      <vt:lpstr>Слайд 3</vt:lpstr>
      <vt:lpstr>Слайд 4</vt:lpstr>
      <vt:lpstr>Слайд 5</vt:lpstr>
      <vt:lpstr>Слайд 6</vt:lpstr>
      <vt:lpstr>Слайд 7</vt:lpstr>
      <vt:lpstr> Желаем быть всегда здоровой, Всегда улыбкой день встречать, Не знать обид, болезней, горя И никогда не унывать. </vt:lpstr>
      <vt:lpstr>Песня «Мама, я целую твои руки»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user</cp:lastModifiedBy>
  <cp:revision>24</cp:revision>
  <dcterms:created xsi:type="dcterms:W3CDTF">2014-02-13T11:17:10Z</dcterms:created>
  <dcterms:modified xsi:type="dcterms:W3CDTF">2015-03-08T18:15:08Z</dcterms:modified>
</cp:coreProperties>
</file>