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D8E9-4C66-460E-A884-51F4886AB3C1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6F0FD-F961-4636-A6A5-F66938FD8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6864-094A-47EA-ACD3-F341618E1A7E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E673-D6DE-478F-944A-9CFB2CD15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0408-5BF7-474E-84F3-52EB90ED106F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5BDB-AEB2-49CB-BAE8-F2245C77C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5035-4137-4880-B878-03A3F314AAFE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6D0E-066D-4027-AC85-B9BFE3310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258D-AA83-48C7-ABBA-52AC8912616B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02FB-3514-44ED-BCCD-2D89DE47A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3270-6895-4AD8-B506-0958C2531A64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0663-1F59-4792-82CA-359246072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ABA3-F465-44A5-B7D8-E916FB954D7E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66BC-C2CC-4729-B04C-BB151AFCA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B4C9-A810-4D8D-A4EC-D301699B231E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D15A-3CCC-4A51-AFCE-0CE311C93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AD16-851F-4C4E-9C50-2D2146782CCD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03E6-EF15-4B33-8926-81D3B0EAB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3F45-A4D3-4C9F-A9C1-1307A19A0833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A862-5C02-463E-9758-73D21749F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D36B-BEC1-4C89-AD72-EC5826C158B6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2B7E-8867-4005-9103-1D23937AF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686B3-FB92-439C-AF09-9F0730CD6A11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1FABC5-92DD-4C32-810F-27356A548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Татьяна\Desktop\мнее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71450"/>
            <a:ext cx="8570912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908175" y="1773238"/>
            <a:ext cx="3455988" cy="1874837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ЖАНРЫ ЖИВОПИСИ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084888" y="1125538"/>
            <a:ext cx="2462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Орлова С.В.</a:t>
            </a:r>
          </a:p>
          <a:p>
            <a:pPr algn="ctr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ГБДОУ детский сад 82</a:t>
            </a:r>
          </a:p>
          <a:p>
            <a:pPr algn="ctr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Фрунзенского р-на</a:t>
            </a:r>
          </a:p>
          <a:p>
            <a:pPr algn="ctr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700338" y="1412875"/>
            <a:ext cx="282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З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916238" y="1412875"/>
            <a:ext cx="293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Calibri" pitchFamily="34" charset="0"/>
              </a:rPr>
              <a:t>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323850" y="549275"/>
            <a:ext cx="34559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художники рисуют родную природу: луга и леса, поля и реки, дожди и радугу. Такие картины называются </a:t>
            </a:r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пейзажами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endParaRPr lang="ru-RU" sz="1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76238" y="2420938"/>
            <a:ext cx="291306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Ветки тонкие берез,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Через речку тонкий мост,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 небе радугу-дугу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И ромашки на лугу </a:t>
            </a:r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Нарисует карандаш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Замечательный </a:t>
            </a:r>
            <a:r>
              <a:rPr lang="ru-RU" sz="1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пейзаж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Standard\Мои документы\поток22\ин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472062" cy="30735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Татьяна\Documents\Рисунки\фото\детские рисунки\P11511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2137" b="2822"/>
          <a:stretch/>
        </p:blipFill>
        <p:spPr bwMode="auto">
          <a:xfrm>
            <a:off x="4572000" y="405353"/>
            <a:ext cx="4104456" cy="2926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tandard\Мои документы\поток22\череп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332656"/>
            <a:ext cx="4567883" cy="3209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5" name="Picture 5" descr="Ми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52652" cy="3070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763688" y="1484784"/>
            <a:ext cx="3752800" cy="4911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5364163" y="622300"/>
            <a:ext cx="319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Calibri" pitchFamily="34" charset="0"/>
              </a:rPr>
              <a:t>Шишкин Утро в сосновом лесу</a:t>
            </a:r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5795963" y="6092825"/>
            <a:ext cx="278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Calibri" pitchFamily="34" charset="0"/>
              </a:rPr>
              <a:t>Саврасов Грачи прилетели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187450" y="549275"/>
            <a:ext cx="728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АНИМАЛИСТИЧЕСКИЙ ЖАНР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649288" y="1390650"/>
            <a:ext cx="36004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>
                <a:latin typeface="Times New Roman" pitchFamily="18" charset="0"/>
                <a:cs typeface="Times New Roman" pitchFamily="18" charset="0"/>
              </a:rPr>
              <a:t>Это название происходит от слова «АНИМАЛ», что в переводе означает «живое существо», «животное».</a:t>
            </a:r>
          </a:p>
          <a:p>
            <a:pPr algn="just"/>
            <a:r>
              <a:rPr lang="ru-RU" sz="1800">
                <a:latin typeface="Times New Roman" pitchFamily="18" charset="0"/>
                <a:cs typeface="Times New Roman" pitchFamily="18" charset="0"/>
              </a:rPr>
              <a:t>Художники анималисты изучают характер, повадки и образ жизни животных. Они наблюдают за ними и в зоопарке, и в дикой природе.</a:t>
            </a:r>
          </a:p>
        </p:txBody>
      </p:sp>
      <p:pic>
        <p:nvPicPr>
          <p:cNvPr id="10242" name="Picture 2" descr="C:\Users\Татьяна\Documents\Рисунки\МУЛЬТЯШНЫЕ КАРТИНКИ\how-to-draw-a-cartoon-dog-tutorial-draw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6056" y="1412777"/>
            <a:ext cx="2682203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5" name="Picture 2" descr="C:\Users\Татьяна\Documents\Рисунки\кошки\кошки\wm_148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3312368" cy="2649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Татьяна\Desktop\67945963_1292510344_f_119575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r="3842" b="4860"/>
          <a:stretch/>
        </p:blipFill>
        <p:spPr bwMode="auto">
          <a:xfrm>
            <a:off x="4860032" y="1196752"/>
            <a:ext cx="3893418" cy="3852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11268" name="Picture 4" descr="C:\Users\Татьяна\Desktop\2e2a84c80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53978" y="188639"/>
            <a:ext cx="2646295" cy="3528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509588" y="3933825"/>
            <a:ext cx="33512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Я рисую акварелью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Белку под мохнатой елью.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Скачет рыжая малютка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 сухой опавшей хвое.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Я прошу: «Ну хоть минутку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Посиди-ка ты в покое!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Чтоб я смог нарисовать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Твой чудесный пышный хвостик,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Чтоб сумел я передать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Быстрый глаз и влажный носик».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268538" y="476250"/>
            <a:ext cx="49164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ВОПРОСЫ И ЗАДАНИЯ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813" y="1628775"/>
            <a:ext cx="5688012" cy="3638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Назови жанры живописи.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Вспомни картины разных жанров. 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такое портрет?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такое пейзаж, 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такое натюрморт? 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Чем эти жанры отличаются друг от друга?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0113" y="4581525"/>
            <a:ext cx="7343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Живописью мы называем произведения, созданные красками. Это уже знакомые нам акварель, гуашь, а также картины, написанные масляными красками.</a:t>
            </a:r>
          </a:p>
        </p:txBody>
      </p:sp>
      <p:pic>
        <p:nvPicPr>
          <p:cNvPr id="3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850" y="764704"/>
            <a:ext cx="5184254" cy="2851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4" name="Picture 4" descr="Золотая ос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88432" cy="2518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403350" y="404813"/>
            <a:ext cx="6048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Жанр живописи – это вид художественных произведений с определенными сюжетами, художественными образами, предаваемые художниками с помощью красок.</a:t>
            </a:r>
          </a:p>
        </p:txBody>
      </p:sp>
      <p:pic>
        <p:nvPicPr>
          <p:cNvPr id="3" name="Picture 5" descr="C:\Documents and Settings\Admin\Рабочий стол\картинки для презентаций\осень\post-80420-123541868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21329470">
            <a:off x="713124" y="3789040"/>
            <a:ext cx="3096344" cy="270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м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35896" y="3628958"/>
            <a:ext cx="3167955" cy="26473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Татьяна\Documents\Рисунки\фото\детские рисунки\P1151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342887">
            <a:off x="6408204" y="3726010"/>
            <a:ext cx="2088232" cy="2783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900113" y="549275"/>
            <a:ext cx="70564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Натюрморт</a:t>
            </a:r>
          </a:p>
        </p:txBody>
      </p:sp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468313" y="2060575"/>
            <a:ext cx="32400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>
                <a:latin typeface="Times New Roman" pitchFamily="18" charset="0"/>
                <a:cs typeface="Times New Roman" pitchFamily="18" charset="0"/>
              </a:rPr>
              <a:t>Натюрморт- это изображение различных предметов, вещей, объединённых группу конкретным сюжетом. </a:t>
            </a:r>
          </a:p>
          <a:p>
            <a:pPr algn="just"/>
            <a:r>
              <a:rPr lang="ru-RU" sz="1800" b="1">
                <a:latin typeface="Times New Roman" pitchFamily="18" charset="0"/>
                <a:cs typeface="Times New Roman" pitchFamily="18" charset="0"/>
              </a:rPr>
              <a:t>В переводе с французского слово </a:t>
            </a:r>
          </a:p>
          <a:p>
            <a:pPr algn="just"/>
            <a:r>
              <a:rPr lang="ru-RU" sz="1800" b="1">
                <a:latin typeface="Times New Roman" pitchFamily="18" charset="0"/>
                <a:cs typeface="Times New Roman" pitchFamily="18" charset="0"/>
              </a:rPr>
              <a:t>« натюрморт» означает </a:t>
            </a:r>
          </a:p>
          <a:p>
            <a:pPr algn="just"/>
            <a:r>
              <a:rPr lang="ru-RU" sz="1800" b="1">
                <a:latin typeface="Times New Roman" pitchFamily="18" charset="0"/>
                <a:cs typeface="Times New Roman" pitchFamily="18" charset="0"/>
              </a:rPr>
              <a:t>«мертвая натура».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468313" y="4508500"/>
            <a:ext cx="35274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Натюрморт — это картина, на которой изображены домашняя утварь, плоды, цветы, дичь, дары моря и другие предметы</a:t>
            </a: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Documents and Settings\Standard\Мои документы\поток22\ва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800600" y="1524000"/>
            <a:ext cx="3186113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етка\Desktop\46804332_olenka_m_natyurmort_1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264" y="401840"/>
            <a:ext cx="3027160" cy="3027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Ветка\Desktop\0934c538a03c295bc5c558c70bfeaf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89" y="419334"/>
            <a:ext cx="3821043" cy="2992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6" descr="C:\Documents and Settings\Admin\Рабочий стол\картинки для презентаций\осень\44732848_1244197591_kartina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2122" y="3645024"/>
            <a:ext cx="3717821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454650" y="3956050"/>
            <a:ext cx="3481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latin typeface="Calibri" pitchFamily="34" charset="0"/>
              </a:rPr>
              <a:t>Мы его составили, а потом рисуем – </a:t>
            </a:r>
          </a:p>
          <a:p>
            <a:pPr algn="ctr"/>
            <a:r>
              <a:rPr lang="ru-RU" sz="1800" b="1">
                <a:latin typeface="Calibri" pitchFamily="34" charset="0"/>
              </a:rPr>
              <a:t>Вазочку с цветами, скатерть голубую,</a:t>
            </a:r>
          </a:p>
          <a:p>
            <a:pPr algn="ctr"/>
            <a:r>
              <a:rPr lang="ru-RU" sz="1800" b="1">
                <a:latin typeface="Calibri" pitchFamily="34" charset="0"/>
              </a:rPr>
              <a:t>Книги, кисти, краски, даже бутерброд!</a:t>
            </a:r>
          </a:p>
          <a:p>
            <a:pPr algn="ctr"/>
            <a:r>
              <a:rPr lang="ru-RU" sz="1800" b="1">
                <a:latin typeface="Calibri" pitchFamily="34" charset="0"/>
              </a:rPr>
              <a:t>О работе скажем – это </a:t>
            </a:r>
            <a:r>
              <a:rPr lang="ru-RU" sz="1800" b="1" i="1">
                <a:latin typeface="Calibri" pitchFamily="34" charset="0"/>
              </a:rPr>
              <a:t>натюрморт</a:t>
            </a:r>
            <a:r>
              <a:rPr lang="ru-RU" sz="1800" b="1"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025775" y="401638"/>
            <a:ext cx="28257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Портрет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517525" y="1700213"/>
            <a:ext cx="3117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>
                <a:latin typeface="Calibri" pitchFamily="34" charset="0"/>
              </a:rPr>
              <a:t>Портрет- один из самых распространённых жанров изобразительного искусства, причем на картине могут быть изображены один или несколько человек. Часто художники рисуют себя- - это называется автопортрет.</a:t>
            </a:r>
          </a:p>
        </p:txBody>
      </p:sp>
      <p:pic>
        <p:nvPicPr>
          <p:cNvPr id="2050" name="Picture 2" descr="C:\Users\Татьяна\Documents\Рисунки\фото\детские рисунки\P1151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2989461" cy="398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813300" y="1268760"/>
            <a:ext cx="3706813" cy="4260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611188" y="1844675"/>
            <a:ext cx="316865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Картина «Девочка с персиками» — портрет. Его написал русский художник В. Серов. У девочки немножко насмешливый взгляд. Вокруг неё всё залито лучами солнца, поэтому и платье девочки, и персики на столе становятся похожими по цвету. Картина выставлена в Государственной Третьяковской галерее в Москве.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3013075" y="333375"/>
            <a:ext cx="2535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Портрет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040313" y="404664"/>
            <a:ext cx="3570287" cy="4983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5795963" y="5589588"/>
            <a:ext cx="2430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>
                <a:latin typeface="Calibri" pitchFamily="34" charset="0"/>
              </a:rPr>
              <a:t>В. Тропинин.</a:t>
            </a:r>
            <a:endParaRPr lang="ru-RU" sz="180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800">
                <a:latin typeface="Calibri" pitchFamily="34" charset="0"/>
              </a:rPr>
              <a:t>Портрет Арсения — сына художника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50825" y="571500"/>
            <a:ext cx="3457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Calibri" pitchFamily="34" charset="0"/>
              </a:rPr>
              <a:t> Если видишь, что с картины</a:t>
            </a:r>
          </a:p>
          <a:p>
            <a:pPr algn="ctr"/>
            <a:r>
              <a:rPr lang="ru-RU" sz="1800">
                <a:latin typeface="Calibri" pitchFamily="34" charset="0"/>
              </a:rPr>
              <a:t>          Смотрит кто-нибудь на нас,</a:t>
            </a:r>
          </a:p>
          <a:p>
            <a:pPr algn="ctr"/>
            <a:r>
              <a:rPr lang="ru-RU" sz="1800">
                <a:latin typeface="Calibri" pitchFamily="34" charset="0"/>
              </a:rPr>
              <a:t>   Или принц в плаще старинном,</a:t>
            </a:r>
          </a:p>
          <a:p>
            <a:pPr algn="ctr"/>
            <a:r>
              <a:rPr lang="ru-RU" sz="1800">
                <a:latin typeface="Calibri" pitchFamily="34" charset="0"/>
              </a:rPr>
              <a:t>          Или в робе верхолаз,</a:t>
            </a:r>
          </a:p>
          <a:p>
            <a:pPr algn="ctr"/>
            <a:r>
              <a:rPr lang="ru-RU" sz="1800">
                <a:latin typeface="Calibri" pitchFamily="34" charset="0"/>
              </a:rPr>
              <a:t>          Летчик или балерина,</a:t>
            </a:r>
          </a:p>
          <a:p>
            <a:pPr algn="ctr"/>
            <a:r>
              <a:rPr lang="ru-RU" sz="1800">
                <a:latin typeface="Calibri" pitchFamily="34" charset="0"/>
              </a:rPr>
              <a:t>          Или Колька, твой сосед</a:t>
            </a:r>
          </a:p>
          <a:p>
            <a:pPr algn="ctr"/>
            <a:r>
              <a:rPr lang="ru-RU" sz="1800">
                <a:latin typeface="Calibri" pitchFamily="34" charset="0"/>
              </a:rPr>
              <a:t>       Обязательно картина называется </a:t>
            </a:r>
            <a:r>
              <a:rPr lang="ru-RU" sz="1800" i="1">
                <a:latin typeface="Calibri" pitchFamily="34" charset="0"/>
              </a:rPr>
              <a:t>портрет!</a:t>
            </a:r>
            <a:endParaRPr lang="ru-RU" sz="1800">
              <a:latin typeface="Calibri" pitchFamily="34" charset="0"/>
            </a:endParaRPr>
          </a:p>
        </p:txBody>
      </p:sp>
      <p:pic>
        <p:nvPicPr>
          <p:cNvPr id="2050" name="Picture 2" descr="C:\Users\Татьяна\Documents\Рисунки\искусство\Картины\картины (3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632" y="3069540"/>
            <a:ext cx="4444752" cy="3255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3203575" y="333375"/>
            <a:ext cx="25574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Пейзаж</a:t>
            </a:r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первый снег1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37608" y="1700808"/>
            <a:ext cx="5112691" cy="3065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5091113" y="5013325"/>
            <a:ext cx="3011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latin typeface="Calibri" pitchFamily="34" charset="0"/>
              </a:rPr>
              <a:t>Первый снег. 1875 ШИШКИН</a:t>
            </a: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490538" y="1916113"/>
            <a:ext cx="30734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Французское слово «пейзаж» означает «природа».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Она становится как бы «героем» произведения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369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ЖАНРЫ ЖИВОПИСИ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ЖИВОПИСИ</dc:title>
  <dc:creator>Татьяна</dc:creator>
  <cp:lastModifiedBy>User</cp:lastModifiedBy>
  <cp:revision>17</cp:revision>
  <dcterms:created xsi:type="dcterms:W3CDTF">2012-01-12T22:23:35Z</dcterms:created>
  <dcterms:modified xsi:type="dcterms:W3CDTF">2013-08-20T14:44:58Z</dcterms:modified>
</cp:coreProperties>
</file>