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A5C3-2B00-4538-8D64-89CC9030949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7DE-2686-4E55-9694-F99CD139D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A5C3-2B00-4538-8D64-89CC9030949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7DE-2686-4E55-9694-F99CD139D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A5C3-2B00-4538-8D64-89CC9030949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7DE-2686-4E55-9694-F99CD139D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A5C3-2B00-4538-8D64-89CC9030949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7DE-2686-4E55-9694-F99CD139D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A5C3-2B00-4538-8D64-89CC9030949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7DE-2686-4E55-9694-F99CD139D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A5C3-2B00-4538-8D64-89CC9030949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7DE-2686-4E55-9694-F99CD139D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A5C3-2B00-4538-8D64-89CC9030949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7DE-2686-4E55-9694-F99CD139D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A5C3-2B00-4538-8D64-89CC9030949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7DE-2686-4E55-9694-F99CD139D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A5C3-2B00-4538-8D64-89CC9030949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7DE-2686-4E55-9694-F99CD139D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A5C3-2B00-4538-8D64-89CC9030949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7DE-2686-4E55-9694-F99CD139D3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1A5C3-2B00-4538-8D64-89CC9030949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2E7DE-2686-4E55-9694-F99CD139D3ED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711A5C3-2B00-4538-8D64-89CC9030949D}" type="datetimeFigureOut">
              <a:rPr lang="ru-RU" smtClean="0"/>
              <a:t>14.01.2015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32E7DE-2686-4E55-9694-F99CD139D3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299038" cy="3816424"/>
          </a:xfrm>
        </p:spPr>
        <p:txBody>
          <a:bodyPr>
            <a:prstTxWarp prst="textWave4">
              <a:avLst/>
            </a:prstTxWarp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гости к медведю Потапу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10998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  <a:scene3d>
              <a:camera prst="perspectiveRelaxedModerately"/>
              <a:lightRig rig="threePt" dir="t"/>
            </a:scene3d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Виртуальная экскурсия Во второй младшей группе.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Подготовила Познякова Тамара Владимировна.</a:t>
            </a:r>
          </a:p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2013 год 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715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4" y="188640"/>
            <a:ext cx="4363718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008" y="3284984"/>
            <a:ext cx="4225652" cy="33734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7" y="4489589"/>
            <a:ext cx="2618329" cy="1963747"/>
          </a:xfrm>
          <a:prstGeom prst="ellipse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03" y="3605964"/>
            <a:ext cx="2356335" cy="1767251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581" y="188640"/>
            <a:ext cx="2970236" cy="2015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8"/>
          <a:stretch/>
        </p:blipFill>
        <p:spPr>
          <a:xfrm>
            <a:off x="7092280" y="1527613"/>
            <a:ext cx="1867074" cy="175737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262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848872" cy="924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Пока медведь наелся и отдыхает, расскажем ему стихотворение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7734821" cy="51565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24744"/>
            <a:ext cx="3203451" cy="2882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6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992888" cy="92447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Мишка хочет с вами поиграть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он живёт?</a:t>
            </a:r>
            <a:endParaRPr lang="ru-RU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47" y="1556792"/>
            <a:ext cx="4104456" cy="312363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534" y="1556791"/>
            <a:ext cx="4121513" cy="3091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696" y="49318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Дикое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012160" y="4931876"/>
            <a:ext cx="1391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домашнее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165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10930"/>
            <a:ext cx="6896437" cy="5157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7136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У медведя во бору грибы ягоды беру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6523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924475"/>
          </a:xfrm>
        </p:spPr>
        <p:txBody>
          <a:bodyPr/>
          <a:lstStyle/>
          <a:p>
            <a:pPr algn="ctr"/>
            <a:r>
              <a:rPr lang="ru-RU" dirty="0" smtClean="0"/>
              <a:t>А медведь не спит, всё на нас рычит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772816"/>
            <a:ext cx="6048672" cy="4499771"/>
          </a:xfrm>
        </p:spPr>
      </p:pic>
    </p:spTree>
    <p:extLst>
      <p:ext uri="{BB962C8B-B14F-4D97-AF65-F5344CB8AC3E}">
        <p14:creationId xmlns:p14="http://schemas.microsoft.com/office/powerpoint/2010/main" val="26655463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090947" cy="1267543"/>
          </a:xfrm>
        </p:spPr>
        <p:txBody>
          <a:bodyPr/>
          <a:lstStyle/>
          <a:p>
            <a:r>
              <a:rPr lang="ru-RU" dirty="0" smtClean="0"/>
              <a:t>Зимой медведи спят в берлоге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" t="-2183"/>
          <a:stretch/>
        </p:blipFill>
        <p:spPr>
          <a:xfrm>
            <a:off x="103032" y="1120462"/>
            <a:ext cx="4616012" cy="3570948"/>
          </a:xfrm>
          <a:prstGeom prst="round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5" t="10162" r="6265" b="3298"/>
          <a:stretch/>
        </p:blipFill>
        <p:spPr>
          <a:xfrm>
            <a:off x="4283968" y="2420888"/>
            <a:ext cx="4752528" cy="404430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98858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0648"/>
            <a:ext cx="4604671" cy="31683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84983"/>
            <a:ext cx="4298662" cy="33066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-171400"/>
            <a:ext cx="4001683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7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8541692" cy="60486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1680" y="292006"/>
            <a:ext cx="3818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Нам пора домой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3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49342"/>
            <a:ext cx="7416824" cy="4900985"/>
          </a:xfrm>
          <a:prstGeom prst="hexagon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0352" y="302359"/>
            <a:ext cx="429280" cy="6555641"/>
          </a:xfrm>
          <a:prstGeom prst="rect">
            <a:avLst/>
          </a:prstGeom>
          <a:ln/>
          <a:scene3d>
            <a:camera prst="perspectiveHeroicExtremeLeftFacing"/>
            <a:lightRig rig="threePt" dir="t"/>
          </a:scene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HeroicExtremeLeftFacing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До скорых встреч</a:t>
            </a:r>
            <a:endParaRPr lang="ru-RU" sz="2800" b="1" spc="50" dirty="0">
              <a:ln w="11430">
                <a:solidFill>
                  <a:srgbClr val="0070C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232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692696"/>
            <a:ext cx="74888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Цель виртуальной экскурсии: Продолжать знакомить детей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С дикими животными их внешним видом, повадками и чем питаются.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Поддерживать интерес  детей к занимательной деятельности приближая их к реальной действительности,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       используя мультимедийные средства. Активизировать в речи детей существительные в единственном и множественном числе.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Развивать познавательный интерес.   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3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9"/>
            <a:ext cx="7450987" cy="936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Колобок нас ждёт на опушке леса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98" y="1268760"/>
            <a:ext cx="8707190" cy="5297190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645024"/>
            <a:ext cx="4019489" cy="3616421"/>
          </a:xfrm>
        </p:spPr>
      </p:pic>
    </p:spTree>
    <p:extLst>
      <p:ext uri="{BB962C8B-B14F-4D97-AF65-F5344CB8AC3E}">
        <p14:creationId xmlns:p14="http://schemas.microsoft.com/office/powerpoint/2010/main" val="7164045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19848"/>
            <a:ext cx="8568952" cy="6153608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23120" y="116632"/>
            <a:ext cx="7920880" cy="924475"/>
          </a:xfr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Побежали по тропинке в лес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980891"/>
            <a:ext cx="2010972" cy="1809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0388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2642"/>
            <a:ext cx="8568952" cy="64853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0960" cy="9244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Вот и Потап нас встречает какой он?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296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125113" cy="924475"/>
          </a:xfrm>
        </p:spPr>
        <p:txBody>
          <a:bodyPr/>
          <a:lstStyle/>
          <a:p>
            <a:r>
              <a:rPr lang="ru-RU" dirty="0" smtClean="0"/>
              <a:t>Кто влез на дерево? Кто стоит рядом с деревом?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82" y="1556792"/>
            <a:ext cx="4401115" cy="2921093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3284984"/>
            <a:ext cx="4416491" cy="33123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114" y="620688"/>
            <a:ext cx="3491484" cy="31413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4941168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медвежата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395381" y="6488668"/>
            <a:ext cx="1649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медвежонок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03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5" y="476672"/>
            <a:ext cx="8958311" cy="5976664"/>
          </a:xfrm>
        </p:spPr>
      </p:pic>
    </p:spTree>
    <p:extLst>
      <p:ext uri="{BB962C8B-B14F-4D97-AF65-F5344CB8AC3E}">
        <p14:creationId xmlns:p14="http://schemas.microsoft.com/office/powerpoint/2010/main" val="11933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260648"/>
            <a:ext cx="3168351" cy="2448272"/>
          </a:xfrm>
        </p:spPr>
        <p:txBody>
          <a:bodyPr/>
          <a:lstStyle/>
          <a:p>
            <a:r>
              <a:rPr lang="ru-RU" dirty="0" smtClean="0"/>
              <a:t>Медведи чистоплотные животные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62" y="3212976"/>
            <a:ext cx="4963268" cy="35053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981205"/>
            <a:ext cx="5108797" cy="31887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59" y="4169973"/>
            <a:ext cx="2595916" cy="233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71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Мишка проголодался, А что едят медведи?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916832"/>
            <a:ext cx="6089075" cy="4562123"/>
          </a:xfrm>
        </p:spPr>
      </p:pic>
    </p:spTree>
    <p:extLst>
      <p:ext uri="{BB962C8B-B14F-4D97-AF65-F5344CB8AC3E}">
        <p14:creationId xmlns:p14="http://schemas.microsoft.com/office/powerpoint/2010/main" val="38687672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131</TotalTime>
  <Words>157</Words>
  <Application>Microsoft Office PowerPoint</Application>
  <PresentationFormat>Экран (4:3)</PresentationFormat>
  <Paragraphs>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Spring</vt:lpstr>
      <vt:lpstr>В гости к медведю Потапу</vt:lpstr>
      <vt:lpstr>Презентация PowerPoint</vt:lpstr>
      <vt:lpstr>Колобок нас ждёт на опушке леса</vt:lpstr>
      <vt:lpstr>Побежали по тропинке в лес</vt:lpstr>
      <vt:lpstr>Вот и Потап нас встречает какой он?</vt:lpstr>
      <vt:lpstr>Кто влез на дерево? Кто стоит рядом с деревом? </vt:lpstr>
      <vt:lpstr>Презентация PowerPoint</vt:lpstr>
      <vt:lpstr>Медведи чистоплотные животные</vt:lpstr>
      <vt:lpstr>Мишка проголодался, А что едят медведи?</vt:lpstr>
      <vt:lpstr>Презентация PowerPoint</vt:lpstr>
      <vt:lpstr>Пока медведь наелся и отдыхает, расскажем ему стихотворение</vt:lpstr>
      <vt:lpstr>Мишка хочет с вами поиграть Где он живёт?</vt:lpstr>
      <vt:lpstr>Презентация PowerPoint</vt:lpstr>
      <vt:lpstr>А медведь не спит, всё на нас рычит</vt:lpstr>
      <vt:lpstr>Зимой медведи спят в берлоге</vt:lpstr>
      <vt:lpstr>Презентация PowerPoint</vt:lpstr>
      <vt:lpstr>Презентация PowerPoint</vt:lpstr>
      <vt:lpstr>Презентация PowerPoint</vt:lpstr>
    </vt:vector>
  </TitlesOfParts>
  <Company>XTreme.ws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медведю Потапу</dc:title>
  <dc:creator>XTreme.ws</dc:creator>
  <cp:lastModifiedBy>XTreme.ws</cp:lastModifiedBy>
  <cp:revision>13</cp:revision>
  <dcterms:created xsi:type="dcterms:W3CDTF">2015-01-14T12:16:34Z</dcterms:created>
  <dcterms:modified xsi:type="dcterms:W3CDTF">2015-01-14T14:47:09Z</dcterms:modified>
</cp:coreProperties>
</file>