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81" r:id="rId3"/>
    <p:sldId id="290" r:id="rId4"/>
    <p:sldId id="291" r:id="rId5"/>
    <p:sldId id="282" r:id="rId6"/>
    <p:sldId id="283" r:id="rId7"/>
    <p:sldId id="284" r:id="rId8"/>
    <p:sldId id="294" r:id="rId9"/>
    <p:sldId id="285" r:id="rId10"/>
    <p:sldId id="286" r:id="rId11"/>
    <p:sldId id="287" r:id="rId12"/>
    <p:sldId id="288" r:id="rId13"/>
    <p:sldId id="289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8" autoAdjust="0"/>
  </p:normalViewPr>
  <p:slideViewPr>
    <p:cSldViewPr>
      <p:cViewPr>
        <p:scale>
          <a:sx n="50" d="100"/>
          <a:sy n="50" d="100"/>
        </p:scale>
        <p:origin x="-195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E216-4A75-4DC6-8959-B00D326AB81B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B2674-2980-4A2F-92B0-0629E7A98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1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B2674-2980-4A2F-92B0-0629E7A98E0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6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B2674-2980-4A2F-92B0-0629E7A98E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1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B2674-2980-4A2F-92B0-0629E7A98E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13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B2674-2980-4A2F-92B0-0629E7A98E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5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1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9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1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1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9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3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8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9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7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B9E9D-960E-45B2-9436-27D3CC2BD1DA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53BE0-1BF9-41B6-A27B-AC4857D59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76"/>
            <a:ext cx="9144000" cy="65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72816"/>
            <a:ext cx="43924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5"/>
            <a:ext cx="4320480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4900" y="203156"/>
            <a:ext cx="7139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latin typeface="Times New Roman"/>
                <a:ea typeface="Times New Roman"/>
              </a:rPr>
              <a:t>Каждый </a:t>
            </a:r>
            <a:r>
              <a:rPr lang="ru-RU" sz="4800" dirty="0">
                <a:latin typeface="Times New Roman"/>
                <a:ea typeface="Times New Roman"/>
              </a:rPr>
              <a:t>человек имеет право </a:t>
            </a:r>
            <a:r>
              <a:rPr lang="ru-RU" sz="4800" dirty="0" smtClean="0">
                <a:latin typeface="Times New Roman"/>
                <a:ea typeface="Times New Roman"/>
              </a:rPr>
              <a:t>на отдых</a:t>
            </a:r>
            <a:r>
              <a:rPr lang="ru-RU" sz="4800" dirty="0">
                <a:latin typeface="Times New Roman"/>
                <a:ea typeface="Times New Roman"/>
              </a:rPr>
              <a:t>.</a:t>
            </a:r>
            <a:endParaRPr lang="ru-RU" sz="4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36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40768"/>
            <a:ext cx="367240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888432" cy="51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0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620688"/>
            <a:ext cx="2664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Каждый ребёнок имеет право на отдых.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37804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6"/>
            <a:ext cx="8484777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514" y="1592798"/>
            <a:ext cx="5112563" cy="3600400"/>
          </a:xfrm>
          <a:prstGeom prst="rect">
            <a:avLst/>
          </a:prstGeom>
        </p:spPr>
      </p:pic>
      <p:pic>
        <p:nvPicPr>
          <p:cNvPr id="11267" name="Picture 3" descr="C:\фото\фото\работа\102_PANA\P1020316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6004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730" y="-18203"/>
            <a:ext cx="69358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17145"/>
            <a:r>
              <a:rPr lang="ru-RU" sz="3600" dirty="0" smtClean="0">
                <a:solidFill>
                  <a:srgbClr val="FFFF00"/>
                </a:solidFill>
                <a:latin typeface="Symbol"/>
              </a:rPr>
              <a:t>·</a:t>
            </a:r>
            <a:r>
              <a:rPr lang="ru-RU" sz="3600" dirty="0" smtClean="0">
                <a:solidFill>
                  <a:srgbClr val="FFFF00"/>
                </a:solidFill>
                <a:latin typeface="Times New Roman"/>
              </a:rPr>
              <a:t>  </a:t>
            </a:r>
            <a:r>
              <a:rPr lang="ru-RU" sz="3600" dirty="0" smtClean="0">
                <a:solidFill>
                  <a:srgbClr val="FFFF00"/>
                </a:solidFill>
                <a:latin typeface="verdana"/>
              </a:rPr>
              <a:t>Я имею право быть чёрным и белым.</a:t>
            </a:r>
          </a:p>
          <a:p>
            <a:pPr marL="342900" indent="17145"/>
            <a:r>
              <a:rPr lang="ru-RU" sz="3600" dirty="0" smtClean="0">
                <a:solidFill>
                  <a:srgbClr val="FFFF00"/>
                </a:solidFill>
                <a:latin typeface="Symbol"/>
              </a:rPr>
              <a:t>·</a:t>
            </a:r>
            <a:r>
              <a:rPr lang="ru-RU" sz="3600" dirty="0" smtClean="0">
                <a:solidFill>
                  <a:srgbClr val="FFFF00"/>
                </a:solidFill>
                <a:latin typeface="Times New Roman"/>
              </a:rPr>
              <a:t>  </a:t>
            </a:r>
            <a:r>
              <a:rPr lang="ru-RU" sz="3600" dirty="0" smtClean="0">
                <a:solidFill>
                  <a:srgbClr val="FFFF00"/>
                </a:solidFill>
                <a:latin typeface="verdana"/>
              </a:rPr>
              <a:t>Я имею право быть ловким и смелым.</a:t>
            </a:r>
          </a:p>
          <a:p>
            <a:pPr marL="342900" indent="17145"/>
            <a:r>
              <a:rPr lang="ru-RU" sz="3600" dirty="0" smtClean="0">
                <a:solidFill>
                  <a:srgbClr val="FFFF00"/>
                </a:solidFill>
                <a:latin typeface="Symbol"/>
              </a:rPr>
              <a:t>·</a:t>
            </a:r>
            <a:r>
              <a:rPr lang="ru-RU" sz="3600" dirty="0" smtClean="0">
                <a:solidFill>
                  <a:srgbClr val="FFFF00"/>
                </a:solidFill>
                <a:latin typeface="Times New Roman"/>
              </a:rPr>
              <a:t>  </a:t>
            </a:r>
            <a:r>
              <a:rPr lang="ru-RU" sz="3600" dirty="0" smtClean="0">
                <a:solidFill>
                  <a:srgbClr val="FFFF00"/>
                </a:solidFill>
                <a:latin typeface="verdana"/>
              </a:rPr>
              <a:t>Ты имеешь право иметь своё имя.</a:t>
            </a:r>
          </a:p>
          <a:p>
            <a:pPr marL="342900" indent="17145"/>
            <a:r>
              <a:rPr lang="ru-RU" sz="3600" dirty="0" smtClean="0">
                <a:solidFill>
                  <a:srgbClr val="FFFF00"/>
                </a:solidFill>
                <a:latin typeface="Symbol"/>
              </a:rPr>
              <a:t>·</a:t>
            </a:r>
            <a:r>
              <a:rPr lang="ru-RU" sz="3600" dirty="0" smtClean="0">
                <a:solidFill>
                  <a:srgbClr val="FFFF00"/>
                </a:solidFill>
                <a:latin typeface="Times New Roman"/>
              </a:rPr>
              <a:t>  </a:t>
            </a:r>
            <a:r>
              <a:rPr lang="ru-RU" sz="3600" dirty="0" smtClean="0">
                <a:solidFill>
                  <a:srgbClr val="FFFF00"/>
                </a:solidFill>
                <a:latin typeface="verdana"/>
              </a:rPr>
              <a:t>Ты имеешь право быть просто любимым.</a:t>
            </a:r>
          </a:p>
          <a:p>
            <a:pPr marL="342900" indent="17145"/>
            <a:r>
              <a:rPr lang="ru-RU" sz="3600" dirty="0" smtClean="0">
                <a:solidFill>
                  <a:srgbClr val="FFFF00"/>
                </a:solidFill>
                <a:latin typeface="Symbol"/>
              </a:rPr>
              <a:t>·</a:t>
            </a:r>
            <a:r>
              <a:rPr lang="ru-RU" sz="3600" dirty="0" smtClean="0">
                <a:solidFill>
                  <a:srgbClr val="FFFF00"/>
                </a:solidFill>
                <a:latin typeface="Times New Roman"/>
              </a:rPr>
              <a:t>  </a:t>
            </a:r>
            <a:r>
              <a:rPr lang="ru-RU" sz="3600" dirty="0" smtClean="0">
                <a:solidFill>
                  <a:srgbClr val="FFFF00"/>
                </a:solidFill>
                <a:latin typeface="verdana"/>
              </a:rPr>
              <a:t>Мы имеем право на всём белом свете.</a:t>
            </a:r>
          </a:p>
          <a:p>
            <a:pPr marL="342900" indent="17145"/>
            <a:r>
              <a:rPr lang="ru-RU" sz="3600" dirty="0" smtClean="0">
                <a:solidFill>
                  <a:srgbClr val="FFFF00"/>
                </a:solidFill>
                <a:latin typeface="Symbol"/>
              </a:rPr>
              <a:t>·</a:t>
            </a:r>
            <a:r>
              <a:rPr lang="ru-RU" sz="3600" dirty="0" smtClean="0">
                <a:solidFill>
                  <a:srgbClr val="FFFF00"/>
                </a:solidFill>
                <a:latin typeface="Times New Roman"/>
              </a:rPr>
              <a:t>  </a:t>
            </a:r>
            <a:r>
              <a:rPr lang="ru-RU" sz="3600" dirty="0" smtClean="0">
                <a:solidFill>
                  <a:srgbClr val="FFFF00"/>
                </a:solidFill>
                <a:latin typeface="verdana"/>
              </a:rPr>
              <a:t>Мы имеем право! Мы – дети!</a:t>
            </a:r>
            <a:endParaRPr lang="ru-RU" sz="3600" b="0" i="0" dirty="0">
              <a:solidFill>
                <a:srgbClr val="FFFF00"/>
              </a:solidFill>
              <a:effectLst/>
              <a:latin typeface="verdana"/>
            </a:endParaRPr>
          </a:p>
        </p:txBody>
      </p:sp>
      <p:pic>
        <p:nvPicPr>
          <p:cNvPr id="4098" name="Picture 2" descr="C:\Users\1\Desktop\картинки\воздушные шар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8356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картинки\котят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1944216" cy="185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картинки\тигрён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79" y="-18203"/>
            <a:ext cx="2234921" cy="20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картинки\мяч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5445224"/>
            <a:ext cx="125963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счаст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3"/>
            <a:ext cx="41044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картинки\ромашк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6426"/>
            <a:ext cx="80648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ownloads\бабоч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072">
            <a:off x="6831057" y="358276"/>
            <a:ext cx="2610227" cy="232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896">
            <a:off x="-398124" y="-43407"/>
            <a:ext cx="33464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8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Документ</a:t>
            </a:r>
            <a:endParaRPr lang="ru-RU" sz="6600" dirty="0"/>
          </a:p>
        </p:txBody>
      </p:sp>
      <p:pic>
        <p:nvPicPr>
          <p:cNvPr id="4098" name="Picture 2" descr="C:\Users\1\Downloads\де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30963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9248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764704"/>
            <a:ext cx="37444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rgbClr val="FF0000"/>
                </a:solidFill>
                <a:ea typeface="Calibri"/>
                <a:cs typeface="Times New Roman"/>
              </a:rPr>
              <a:t>Каждый ребёнок имеет право на имя и гражданство</a:t>
            </a:r>
            <a:r>
              <a:rPr lang="ru-RU" sz="4800" dirty="0">
                <a:ea typeface="Calibri"/>
                <a:cs typeface="Times New Roman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947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9248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5292079" y="1267742"/>
            <a:ext cx="30963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Каждый ребёнок имеет право на здоровье.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9472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1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6351"/>
            <a:ext cx="3744416" cy="388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8004" y="908720"/>
            <a:ext cx="3636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Каждый ребёнок имеет право жить с родителями</a:t>
            </a:r>
            <a:r>
              <a:rPr lang="ru-RU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912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6"/>
            <a:ext cx="358407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7"/>
            <a:ext cx="3456384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6004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724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ртинки\чистая кн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26622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628800"/>
            <a:ext cx="41764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8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картинки для презентации\чистая кн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2040" y="620688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Каждый ребёнок имеет право на обучение.</a:t>
            </a:r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669804" cy="42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975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887</TotalTime>
  <Words>51</Words>
  <Application>Microsoft Office PowerPoint</Application>
  <PresentationFormat>Экран (4:3)</PresentationFormat>
  <Paragraphs>17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73</cp:revision>
  <dcterms:created xsi:type="dcterms:W3CDTF">2013-11-11T11:47:22Z</dcterms:created>
  <dcterms:modified xsi:type="dcterms:W3CDTF">2013-11-28T20:13:13Z</dcterms:modified>
</cp:coreProperties>
</file>