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media/image2.jpg" ContentType="image/gif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7" r:id="rId2"/>
    <p:sldId id="274" r:id="rId3"/>
    <p:sldId id="268" r:id="rId4"/>
    <p:sldId id="275" r:id="rId5"/>
    <p:sldId id="257" r:id="rId6"/>
    <p:sldId id="258" r:id="rId7"/>
    <p:sldId id="259" r:id="rId8"/>
    <p:sldId id="260" r:id="rId9"/>
    <p:sldId id="269" r:id="rId10"/>
    <p:sldId id="276" r:id="rId11"/>
    <p:sldId id="278" r:id="rId12"/>
    <p:sldId id="27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1" initials="1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58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158" autoAdjust="0"/>
  </p:normalViewPr>
  <p:slideViewPr>
    <p:cSldViewPr>
      <p:cViewPr>
        <p:scale>
          <a:sx n="50" d="100"/>
          <a:sy n="50" d="100"/>
        </p:scale>
        <p:origin x="-1956" y="-5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FDE216-4A75-4DC6-8959-B00D326AB81B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B2674-2980-4A2F-92B0-0629E7A98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914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B2674-2980-4A2F-92B0-0629E7A98E0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252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B2674-2980-4A2F-92B0-0629E7A98E0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16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B2674-2980-4A2F-92B0-0629E7A98E0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513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B2674-2980-4A2F-92B0-0629E7A98E0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598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B9E9D-960E-45B2-9436-27D3CC2BD1DA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3BE0-1BF9-41B6-A27B-AC4857D596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111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B9E9D-960E-45B2-9436-27D3CC2BD1DA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3BE0-1BF9-41B6-A27B-AC4857D596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898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B9E9D-960E-45B2-9436-27D3CC2BD1DA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3BE0-1BF9-41B6-A27B-AC4857D596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215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B9E9D-960E-45B2-9436-27D3CC2BD1DA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3BE0-1BF9-41B6-A27B-AC4857D596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715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B9E9D-960E-45B2-9436-27D3CC2BD1DA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3BE0-1BF9-41B6-A27B-AC4857D596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250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B9E9D-960E-45B2-9436-27D3CC2BD1DA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3BE0-1BF9-41B6-A27B-AC4857D596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181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B9E9D-960E-45B2-9436-27D3CC2BD1DA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3BE0-1BF9-41B6-A27B-AC4857D596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996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B9E9D-960E-45B2-9436-27D3CC2BD1DA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3BE0-1BF9-41B6-A27B-AC4857D596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332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B9E9D-960E-45B2-9436-27D3CC2BD1DA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3BE0-1BF9-41B6-A27B-AC4857D596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989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B9E9D-960E-45B2-9436-27D3CC2BD1DA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3BE0-1BF9-41B6-A27B-AC4857D596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593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B9E9D-960E-45B2-9436-27D3CC2BD1DA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3BE0-1BF9-41B6-A27B-AC4857D596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179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B9E9D-960E-45B2-9436-27D3CC2BD1DA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53BE0-1BF9-41B6-A27B-AC4857D596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176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72816"/>
          </a:xfrm>
        </p:spPr>
        <p:txBody>
          <a:bodyPr>
            <a:normAutofit/>
          </a:bodyPr>
          <a:lstStyle/>
          <a:p>
            <a:r>
              <a:rPr lang="ru-RU" sz="6000" i="1" dirty="0" smtClean="0">
                <a:solidFill>
                  <a:srgbClr val="FF0000"/>
                </a:solidFill>
              </a:rPr>
              <a:t>Ваши права, дети!</a:t>
            </a:r>
            <a:endParaRPr lang="ru-RU" sz="6000" i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412776"/>
            <a:ext cx="4320480" cy="4680520"/>
          </a:xfrm>
        </p:spPr>
      </p:pic>
    </p:spTree>
    <p:extLst>
      <p:ext uri="{BB962C8B-B14F-4D97-AF65-F5344CB8AC3E}">
        <p14:creationId xmlns:p14="http://schemas.microsoft.com/office/powerpoint/2010/main" val="232444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002060"/>
                </a:solidFill>
              </a:rPr>
              <a:t>документ</a:t>
            </a:r>
            <a:endParaRPr lang="ru-RU" sz="8000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988840"/>
            <a:ext cx="3528392" cy="4392488"/>
          </a:xfrm>
        </p:spPr>
      </p:pic>
    </p:spTree>
    <p:extLst>
      <p:ext uri="{BB962C8B-B14F-4D97-AF65-F5344CB8AC3E}">
        <p14:creationId xmlns:p14="http://schemas.microsoft.com/office/powerpoint/2010/main" val="310241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979712" y="404664"/>
            <a:ext cx="5328592" cy="144016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2050" name="Picture 2" descr="C:\Users\1\Desktop\картинки для презентации\чистая книг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136904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 rot="10800000" flipV="1">
            <a:off x="4788023" y="1192644"/>
            <a:ext cx="331236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/>
              <a:t>Каждый человек имеет право на труд</a:t>
            </a:r>
            <a:r>
              <a:rPr lang="ru-RU" sz="4800" dirty="0" smtClean="0"/>
              <a:t>.</a:t>
            </a:r>
            <a:endParaRPr lang="ru-RU" sz="4800" dirty="0"/>
          </a:p>
        </p:txBody>
      </p:sp>
      <p:pic>
        <p:nvPicPr>
          <p:cNvPr id="2053" name="Picture 5" descr="C:\фото\фото\работа\102_PANA\P102033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6712"/>
            <a:ext cx="345638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60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картинки для презентации\чистая книг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1476"/>
            <a:ext cx="8964488" cy="687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4176464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00808"/>
            <a:ext cx="4320480" cy="3672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1" y="377369"/>
            <a:ext cx="76603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dirty="0" smtClean="0">
                <a:latin typeface="Times New Roman"/>
                <a:ea typeface="Times New Roman"/>
              </a:rPr>
              <a:t>Каждый человек </a:t>
            </a:r>
            <a:r>
              <a:rPr lang="ru-RU" sz="4000" dirty="0">
                <a:latin typeface="Times New Roman"/>
                <a:ea typeface="Times New Roman"/>
              </a:rPr>
              <a:t>имеет право на выбор религии.</a:t>
            </a:r>
            <a:endParaRPr lang="ru-RU" sz="40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6389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smtClean="0">
                <a:solidFill>
                  <a:srgbClr val="92D050"/>
                </a:solidFill>
              </a:rPr>
              <a:t>Земля</a:t>
            </a:r>
            <a:endParaRPr lang="ru-RU" sz="9600" dirty="0">
              <a:solidFill>
                <a:srgbClr val="92D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348880"/>
            <a:ext cx="4248472" cy="2952328"/>
          </a:xfrm>
        </p:spPr>
      </p:pic>
      <p:sp>
        <p:nvSpPr>
          <p:cNvPr id="5" name="4-конечная звезда 4"/>
          <p:cNvSpPr/>
          <p:nvPr/>
        </p:nvSpPr>
        <p:spPr>
          <a:xfrm>
            <a:off x="6732240" y="4170784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4-конечная звезда 5"/>
          <p:cNvSpPr/>
          <p:nvPr/>
        </p:nvSpPr>
        <p:spPr>
          <a:xfrm>
            <a:off x="528853" y="5304266"/>
            <a:ext cx="914400" cy="914400"/>
          </a:xfrm>
          <a:prstGeom prst="star4">
            <a:avLst>
              <a:gd name="adj" fmla="val 148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4-конечная звезда 6"/>
          <p:cNvSpPr/>
          <p:nvPr/>
        </p:nvSpPr>
        <p:spPr>
          <a:xfrm>
            <a:off x="528853" y="2848744"/>
            <a:ext cx="914400" cy="914400"/>
          </a:xfrm>
          <a:prstGeom prst="star4">
            <a:avLst>
              <a:gd name="adj" fmla="val 104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4-конечная звезда 8"/>
          <p:cNvSpPr/>
          <p:nvPr/>
        </p:nvSpPr>
        <p:spPr>
          <a:xfrm>
            <a:off x="2678088" y="1378918"/>
            <a:ext cx="914400" cy="914400"/>
          </a:xfrm>
          <a:prstGeom prst="star4">
            <a:avLst>
              <a:gd name="adj" fmla="val 104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4-конечная звезда 10"/>
          <p:cNvSpPr/>
          <p:nvPr/>
        </p:nvSpPr>
        <p:spPr>
          <a:xfrm>
            <a:off x="4716016" y="5462901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4-конечная звезда 13"/>
          <p:cNvSpPr/>
          <p:nvPr/>
        </p:nvSpPr>
        <p:spPr>
          <a:xfrm>
            <a:off x="8028384" y="2848744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4-конечная звезда 14"/>
          <p:cNvSpPr/>
          <p:nvPr/>
        </p:nvSpPr>
        <p:spPr>
          <a:xfrm>
            <a:off x="5903862" y="1628800"/>
            <a:ext cx="914400" cy="914400"/>
          </a:xfrm>
          <a:prstGeom prst="star4">
            <a:avLst>
              <a:gd name="adj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4-конечная звезда 18"/>
          <p:cNvSpPr/>
          <p:nvPr/>
        </p:nvSpPr>
        <p:spPr>
          <a:xfrm>
            <a:off x="6440760" y="5915652"/>
            <a:ext cx="914400" cy="914400"/>
          </a:xfrm>
          <a:prstGeom prst="star4">
            <a:avLst>
              <a:gd name="adj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4-конечная звезда 19"/>
          <p:cNvSpPr/>
          <p:nvPr/>
        </p:nvSpPr>
        <p:spPr>
          <a:xfrm>
            <a:off x="1700858" y="4636350"/>
            <a:ext cx="914400" cy="914400"/>
          </a:xfrm>
          <a:prstGeom prst="star4">
            <a:avLst>
              <a:gd name="adj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4-конечная звезда 20"/>
          <p:cNvSpPr/>
          <p:nvPr/>
        </p:nvSpPr>
        <p:spPr>
          <a:xfrm>
            <a:off x="7812360" y="5578166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4-конечная звезда 21"/>
          <p:cNvSpPr/>
          <p:nvPr/>
        </p:nvSpPr>
        <p:spPr>
          <a:xfrm>
            <a:off x="986053" y="1027584"/>
            <a:ext cx="914400" cy="914400"/>
          </a:xfrm>
          <a:prstGeom prst="star4">
            <a:avLst>
              <a:gd name="adj" fmla="val 104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4-конечная звезда 22"/>
          <p:cNvSpPr/>
          <p:nvPr/>
        </p:nvSpPr>
        <p:spPr>
          <a:xfrm>
            <a:off x="7355160" y="465634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518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1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3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4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9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0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9" grpId="0" animBg="1"/>
      <p:bldP spid="11" grpId="0" animBg="1"/>
      <p:bldP spid="14" grpId="0" animBg="1"/>
      <p:bldP spid="15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67544" y="0"/>
            <a:ext cx="8229600" cy="1196752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Россия</a:t>
            </a:r>
            <a:endParaRPr lang="ru-RU" sz="9600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" y="1124744"/>
            <a:ext cx="9144000" cy="5733256"/>
          </a:xfrm>
        </p:spPr>
      </p:pic>
    </p:spTree>
    <p:extLst>
      <p:ext uri="{BB962C8B-B14F-4D97-AF65-F5344CB8AC3E}">
        <p14:creationId xmlns:p14="http://schemas.microsoft.com/office/powerpoint/2010/main" val="163966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39000"/>
                <a:lumOff val="61000"/>
                <a:alpha val="47000"/>
              </a:schemeClr>
            </a:gs>
            <a:gs pos="25000">
              <a:schemeClr val="bg2"/>
            </a:gs>
            <a:gs pos="50000">
              <a:schemeClr val="bg2">
                <a:lumMod val="25000"/>
              </a:schemeClr>
            </a:gs>
            <a:gs pos="75000">
              <a:srgbClr val="FF0000"/>
            </a:gs>
            <a:gs pos="10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>
                <a:solidFill>
                  <a:schemeClr val="bg2">
                    <a:lumMod val="25000"/>
                  </a:schemeClr>
                </a:solidFill>
              </a:rPr>
              <a:t>Мы – россияне</a:t>
            </a:r>
            <a:endParaRPr lang="ru-RU" sz="8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60848"/>
            <a:ext cx="4464496" cy="403244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492896"/>
            <a:ext cx="3960440" cy="3528391"/>
          </a:xfrm>
        </p:spPr>
      </p:pic>
    </p:spTree>
    <p:extLst>
      <p:ext uri="{BB962C8B-B14F-4D97-AF65-F5344CB8AC3E}">
        <p14:creationId xmlns:p14="http://schemas.microsoft.com/office/powerpoint/2010/main" val="160320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188639"/>
            <a:ext cx="9144000" cy="916601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4000" dirty="0">
                <a:solidFill>
                  <a:prstClr val="black"/>
                </a:solidFill>
              </a:rPr>
              <a:t>Россия – многонациональное государство</a:t>
            </a:r>
            <a:r>
              <a:rPr lang="ru-RU" sz="1800" dirty="0">
                <a:solidFill>
                  <a:prstClr val="black"/>
                </a:solidFill>
              </a:rPr>
              <a:t>.</a:t>
            </a:r>
            <a:br>
              <a:rPr lang="ru-RU" sz="1800" dirty="0">
                <a:solidFill>
                  <a:prstClr val="black"/>
                </a:solidFill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836712"/>
            <a:ext cx="6480720" cy="5328592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3378"/>
            <a:ext cx="9324528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008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i="1" dirty="0">
                <a:solidFill>
                  <a:prstClr val="black"/>
                </a:solidFill>
              </a:rPr>
              <a:t>Живут в России разные</a:t>
            </a:r>
            <a:br>
              <a:rPr lang="ru-RU" sz="2800" i="1" dirty="0">
                <a:solidFill>
                  <a:prstClr val="black"/>
                </a:solidFill>
              </a:rPr>
            </a:br>
            <a:r>
              <a:rPr lang="ru-RU" sz="2800" i="1" dirty="0">
                <a:solidFill>
                  <a:prstClr val="black"/>
                </a:solidFill>
              </a:rPr>
              <a:t>Народы с давних пор.</a:t>
            </a:r>
            <a:br>
              <a:rPr lang="ru-RU" sz="2800" i="1" dirty="0">
                <a:solidFill>
                  <a:prstClr val="black"/>
                </a:solidFill>
              </a:rPr>
            </a:br>
            <a:r>
              <a:rPr lang="ru-RU" sz="2800" i="1" dirty="0">
                <a:solidFill>
                  <a:prstClr val="black"/>
                </a:solidFill>
              </a:rPr>
              <a:t>Одним тайга по нраву,</a:t>
            </a:r>
            <a:br>
              <a:rPr lang="ru-RU" sz="2800" i="1" dirty="0">
                <a:solidFill>
                  <a:prstClr val="black"/>
                </a:solidFill>
              </a:rPr>
            </a:br>
            <a:r>
              <a:rPr lang="ru-RU" sz="2800" i="1" dirty="0">
                <a:solidFill>
                  <a:prstClr val="black"/>
                </a:solidFill>
              </a:rPr>
              <a:t>Другим - степной простор</a:t>
            </a:r>
            <a:endParaRPr lang="ru-RU" sz="2800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4400" dirty="0" smtClean="0"/>
              <a:t>     </a:t>
            </a:r>
            <a:r>
              <a:rPr lang="ru-RU" sz="4400" dirty="0" smtClean="0">
                <a:solidFill>
                  <a:srgbClr val="FFFF00"/>
                </a:solidFill>
              </a:rPr>
              <a:t>Буряты</a:t>
            </a:r>
            <a:endParaRPr lang="ru-RU" sz="4400" dirty="0">
              <a:solidFill>
                <a:srgbClr val="FFFF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60848"/>
            <a:ext cx="3960440" cy="478418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499992" y="1556792"/>
            <a:ext cx="4041775" cy="639762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        Татары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348880"/>
            <a:ext cx="4247455" cy="4104456"/>
          </a:xfrm>
        </p:spPr>
      </p:pic>
    </p:spTree>
    <p:extLst>
      <p:ext uri="{BB962C8B-B14F-4D97-AF65-F5344CB8AC3E}">
        <p14:creationId xmlns:p14="http://schemas.microsoft.com/office/powerpoint/2010/main" val="87996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i="1" dirty="0">
                <a:solidFill>
                  <a:prstClr val="black"/>
                </a:solidFill>
              </a:rPr>
              <a:t>У каждого народа</a:t>
            </a:r>
            <a:br>
              <a:rPr lang="ru-RU" sz="3200" i="1" dirty="0">
                <a:solidFill>
                  <a:prstClr val="black"/>
                </a:solidFill>
              </a:rPr>
            </a:br>
            <a:r>
              <a:rPr lang="ru-RU" sz="3200" i="1" dirty="0">
                <a:solidFill>
                  <a:prstClr val="black"/>
                </a:solidFill>
              </a:rPr>
              <a:t>Язык свой и наряд.</a:t>
            </a:r>
            <a:br>
              <a:rPr lang="ru-RU" sz="3200" i="1" dirty="0">
                <a:solidFill>
                  <a:prstClr val="black"/>
                </a:solidFill>
              </a:rPr>
            </a:br>
            <a:r>
              <a:rPr lang="ru-RU" sz="3200" i="1" dirty="0">
                <a:solidFill>
                  <a:prstClr val="black"/>
                </a:solidFill>
              </a:rPr>
              <a:t>Один черкеску носит,</a:t>
            </a:r>
            <a:br>
              <a:rPr lang="ru-RU" sz="3200" i="1" dirty="0">
                <a:solidFill>
                  <a:prstClr val="black"/>
                </a:solidFill>
              </a:rPr>
            </a:br>
            <a:r>
              <a:rPr lang="ru-RU" sz="3200" i="1" dirty="0">
                <a:solidFill>
                  <a:prstClr val="black"/>
                </a:solidFill>
              </a:rPr>
              <a:t>Другой надел халат</a:t>
            </a:r>
            <a:endParaRPr lang="ru-RU" sz="3200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Чеченцы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7232"/>
            <a:ext cx="4040188" cy="3606573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B050"/>
                </a:solidFill>
              </a:rPr>
              <a:t>        </a:t>
            </a:r>
            <a:r>
              <a:rPr lang="ru-RU" sz="3600" dirty="0" smtClean="0">
                <a:solidFill>
                  <a:srgbClr val="002060"/>
                </a:solidFill>
              </a:rPr>
              <a:t>Киргизы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348880"/>
            <a:ext cx="4536504" cy="4104456"/>
          </a:xfrm>
        </p:spPr>
      </p:pic>
    </p:spTree>
    <p:extLst>
      <p:ext uri="{BB962C8B-B14F-4D97-AF65-F5344CB8AC3E}">
        <p14:creationId xmlns:p14="http://schemas.microsoft.com/office/powerpoint/2010/main" val="422189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36910"/>
          </a:xfrm>
        </p:spPr>
        <p:txBody>
          <a:bodyPr>
            <a:noAutofit/>
          </a:bodyPr>
          <a:lstStyle/>
          <a:p>
            <a:r>
              <a:rPr lang="ru-RU" sz="4000" i="1" dirty="0">
                <a:solidFill>
                  <a:prstClr val="black"/>
                </a:solidFill>
              </a:rPr>
              <a:t>Один - рыбак с рожденья,</a:t>
            </a:r>
            <a:br>
              <a:rPr lang="ru-RU" sz="4000" i="1" dirty="0">
                <a:solidFill>
                  <a:prstClr val="black"/>
                </a:solidFill>
              </a:rPr>
            </a:br>
            <a:r>
              <a:rPr lang="ru-RU" sz="4000" i="1" dirty="0">
                <a:solidFill>
                  <a:prstClr val="black"/>
                </a:solidFill>
              </a:rPr>
              <a:t>Другой - оленевод,</a:t>
            </a:r>
            <a:br>
              <a:rPr lang="ru-RU" sz="4000" i="1" dirty="0">
                <a:solidFill>
                  <a:prstClr val="black"/>
                </a:solidFill>
              </a:rPr>
            </a:b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44825"/>
            <a:ext cx="4040188" cy="864096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</a:t>
            </a:r>
            <a:r>
              <a:rPr lang="ru-RU" sz="4400" dirty="0" smtClean="0">
                <a:solidFill>
                  <a:srgbClr val="FF0000"/>
                </a:solidFill>
              </a:rPr>
              <a:t>Якуты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36912"/>
            <a:ext cx="4389884" cy="3384376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844823"/>
            <a:ext cx="4041775" cy="792089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           Коми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780927"/>
            <a:ext cx="4041775" cy="3309643"/>
          </a:xfrm>
        </p:spPr>
      </p:pic>
    </p:spTree>
    <p:extLst>
      <p:ext uri="{BB962C8B-B14F-4D97-AF65-F5344CB8AC3E}">
        <p14:creationId xmlns:p14="http://schemas.microsoft.com/office/powerpoint/2010/main" val="31901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>
                <a:solidFill>
                  <a:prstClr val="black"/>
                </a:solidFill>
              </a:rPr>
              <a:t>Один кумыс готовит,</a:t>
            </a:r>
            <a:br>
              <a:rPr lang="ru-RU" i="1" dirty="0">
                <a:solidFill>
                  <a:prstClr val="black"/>
                </a:solidFill>
              </a:rPr>
            </a:br>
            <a:r>
              <a:rPr lang="ru-RU" i="1" dirty="0">
                <a:solidFill>
                  <a:prstClr val="black"/>
                </a:solidFill>
              </a:rPr>
              <a:t>Другой готовит мед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       Казахи</a:t>
            </a:r>
            <a:endParaRPr lang="ru-RU" sz="40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02565"/>
            <a:ext cx="4040188" cy="2695907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       Русские</a:t>
            </a:r>
            <a:endParaRPr lang="ru-RU" sz="40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14346"/>
            <a:ext cx="4041775" cy="3072345"/>
          </a:xfrm>
        </p:spPr>
      </p:pic>
    </p:spTree>
    <p:extLst>
      <p:ext uri="{BB962C8B-B14F-4D97-AF65-F5344CB8AC3E}">
        <p14:creationId xmlns:p14="http://schemas.microsoft.com/office/powerpoint/2010/main" val="273082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0.7|0.6|0.7|0.6|0.7"/>
</p:tagLst>
</file>

<file path=ppt/theme/theme1.xml><?xml version="1.0" encoding="utf-8"?>
<a:theme xmlns:a="http://schemas.openxmlformats.org/drawingml/2006/main" name="Тема Office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888</TotalTime>
  <Words>67</Words>
  <Application>Microsoft Office PowerPoint</Application>
  <PresentationFormat>Экран (4:3)</PresentationFormat>
  <Paragraphs>24</Paragraphs>
  <Slides>12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Ваши права, дети!</vt:lpstr>
      <vt:lpstr>Земля</vt:lpstr>
      <vt:lpstr>Россия</vt:lpstr>
      <vt:lpstr>Мы – россияне</vt:lpstr>
      <vt:lpstr>Россия – многонациональное государство. </vt:lpstr>
      <vt:lpstr>Живут в России разные Народы с давних пор. Одним тайга по нраву, Другим - степной простор</vt:lpstr>
      <vt:lpstr>У каждого народа Язык свой и наряд. Один черкеску носит, Другой надел халат</vt:lpstr>
      <vt:lpstr>Один - рыбак с рожденья, Другой - оленевод, </vt:lpstr>
      <vt:lpstr>Один кумыс готовит, Другой готовит мед</vt:lpstr>
      <vt:lpstr>документ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73</cp:revision>
  <dcterms:created xsi:type="dcterms:W3CDTF">2013-11-11T11:47:22Z</dcterms:created>
  <dcterms:modified xsi:type="dcterms:W3CDTF">2013-11-28T20:11:54Z</dcterms:modified>
</cp:coreProperties>
</file>