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"/>
  </p:handoutMasterIdLst>
  <p:sldIdLst>
    <p:sldId id="262" r:id="rId2"/>
    <p:sldId id="266" r:id="rId3"/>
    <p:sldId id="263" r:id="rId4"/>
    <p:sldId id="278" r:id="rId5"/>
    <p:sldId id="275" r:id="rId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6600FF"/>
    <a:srgbClr val="9900CC"/>
    <a:srgbClr val="FF0066"/>
    <a:srgbClr val="0066FF"/>
    <a:srgbClr val="FF00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34" autoAdjust="0"/>
    <p:restoredTop sz="94660"/>
  </p:normalViewPr>
  <p:slideViewPr>
    <p:cSldViewPr>
      <p:cViewPr>
        <p:scale>
          <a:sx n="66" d="100"/>
          <a:sy n="66" d="100"/>
        </p:scale>
        <p:origin x="-176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75991E-B5BF-4F32-9D3F-769DD5377BB6}" type="datetimeFigureOut">
              <a:rPr lang="en-GB" smtClean="0"/>
              <a:pPr/>
              <a:t>12/01/2015</a:t>
            </a:fld>
            <a:endParaRPr lang="en-GB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BBDAA-BB07-4913-A79C-0572C399317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47852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AF4FB33-69ED-45A8-B5E5-F058AA21DC45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C94FF5-7D39-4259-BCBE-B3D2370A5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9B320A3-C18A-4207-802F-8B1732FC857A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54DF640-EBE2-4970-A26C-79BB06ED5E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CD054A9-E240-4C1E-A1BC-3E52B703B7A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A6171F9-5CEB-4445-9B5C-9FE8D0BEB3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E607A13-DD27-4D92-8D80-98D42C0AC5B7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2509CCC-E29D-4588-A0F2-76DFA872D1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ACBCA29-9225-4EB8-9F8B-B0B81CC36B17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8D4C7B3-9E33-4B0A-962F-502B68D573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394EE8-AA39-4653-9B0A-70B0F2378BE4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75402C1-08C9-4D3C-B355-3403B6409F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74D5B6E-72E3-485A-88EA-C180E4E00CDA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7326B5E-69EF-4FC9-8305-D8690EC45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8820B88-0994-423A-8BF0-7FD6C662F533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B2F19D2-8B05-4079-97ED-98E2EFFC5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E8D95AC-6B41-459F-A201-ED341749CB6A}" type="datetimeFigureOut">
              <a:rPr lang="ru-RU"/>
              <a:pPr>
                <a:defRPr/>
              </a:pPr>
              <a:t>12.01.2015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A81EA0-763C-4539-B699-5AF1DECE20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>
          <a:xfrm>
            <a:off x="395288" y="404813"/>
            <a:ext cx="8353425" cy="60483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grpSp>
        <p:nvGrpSpPr>
          <p:cNvPr id="1027" name="Группа 13"/>
          <p:cNvGrpSpPr>
            <a:grpSpLocks/>
          </p:cNvGrpSpPr>
          <p:nvPr userDrawn="1"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9" name="Рисунок 7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2660"/>
            <a:stretch>
              <a:fillRect/>
            </a:stretch>
          </p:blipFill>
          <p:spPr bwMode="auto">
            <a:xfrm>
              <a:off x="0" y="0"/>
              <a:ext cx="5976664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0" name="Рисунок 8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2660"/>
            <a:stretch>
              <a:fillRect/>
            </a:stretch>
          </p:blipFill>
          <p:spPr bwMode="auto">
            <a:xfrm flipV="1">
              <a:off x="0" y="6311776"/>
              <a:ext cx="5976664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Рисунок 9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2660"/>
            <a:stretch>
              <a:fillRect/>
            </a:stretch>
          </p:blipFill>
          <p:spPr bwMode="auto">
            <a:xfrm rot="-5400000">
              <a:off x="-2751224" y="3155888"/>
              <a:ext cx="6048672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2" name="Рисунок 10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2660"/>
            <a:stretch>
              <a:fillRect/>
            </a:stretch>
          </p:blipFill>
          <p:spPr bwMode="auto">
            <a:xfrm rot="5400000" flipH="1">
              <a:off x="5846552" y="3155888"/>
              <a:ext cx="6048672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Рисунок 11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46758"/>
            <a:stretch>
              <a:fillRect/>
            </a:stretch>
          </p:blipFill>
          <p:spPr bwMode="auto">
            <a:xfrm>
              <a:off x="5940152" y="0"/>
              <a:ext cx="3203848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4" name="Рисунок 12" descr="0_8781d_ea3e27ef_L.png"/>
            <p:cNvPicPr>
              <a:picLocks noChangeAspect="1"/>
            </p:cNvPicPr>
            <p:nvPr userDrawn="1"/>
          </p:nvPicPr>
          <p:blipFill>
            <a:blip r:embed="rId11" cstate="print"/>
            <a:srcRect l="2290" r="46758"/>
            <a:stretch>
              <a:fillRect/>
            </a:stretch>
          </p:blipFill>
          <p:spPr bwMode="auto">
            <a:xfrm flipV="1">
              <a:off x="5940152" y="6311776"/>
              <a:ext cx="3203848" cy="546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642100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5"/>
          <p:cNvSpPr>
            <a:spLocks noChangeArrowheads="1"/>
          </p:cNvSpPr>
          <p:nvPr/>
        </p:nvSpPr>
        <p:spPr bwMode="auto">
          <a:xfrm>
            <a:off x="539552" y="657882"/>
            <a:ext cx="813690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ru-RU" sz="2400" b="1" dirty="0">
                <a:solidFill>
                  <a:schemeClr val="accent2"/>
                </a:solidFill>
              </a:rPr>
              <a:t>Центр «Мир природы»</a:t>
            </a:r>
            <a:r>
              <a:rPr lang="ru-RU" sz="2400" dirty="0">
                <a:solidFill>
                  <a:schemeClr val="accent2"/>
                </a:solidFill>
              </a:rPr>
              <a:t> </a:t>
            </a:r>
          </a:p>
          <a:p>
            <a:r>
              <a:rPr lang="ru-RU" sz="2400" dirty="0">
                <a:solidFill>
                  <a:srgbClr val="9900CC"/>
                </a:solidFill>
              </a:rPr>
              <a:t>Цель: </a:t>
            </a:r>
            <a:r>
              <a:rPr lang="ru-RU" sz="2400" dirty="0" smtClean="0">
                <a:solidFill>
                  <a:srgbClr val="9900CC"/>
                </a:solidFill>
              </a:rPr>
              <a:t>общение с природными объектами, уход за ними , наблюдение и исследовательская деятельность способствуют формирование </a:t>
            </a:r>
            <a:r>
              <a:rPr lang="ru-RU" sz="2400" dirty="0">
                <a:solidFill>
                  <a:srgbClr val="9900CC"/>
                </a:solidFill>
              </a:rPr>
              <a:t>начал экологической </a:t>
            </a:r>
            <a:r>
              <a:rPr lang="ru-RU" sz="2400" dirty="0" smtClean="0">
                <a:solidFill>
                  <a:srgbClr val="9900CC"/>
                </a:solidFill>
              </a:rPr>
              <a:t>культуры</a:t>
            </a:r>
            <a:endParaRPr lang="ru-RU" sz="2400" dirty="0">
              <a:solidFill>
                <a:srgbClr val="CC00CC"/>
              </a:solidFill>
            </a:endParaRPr>
          </a:p>
        </p:txBody>
      </p:sp>
      <p:pic>
        <p:nvPicPr>
          <p:cNvPr id="34822" name="Picture 6" descr="DSC022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113" y="2348880"/>
            <a:ext cx="2582862" cy="39487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3" name="Picture 7" descr="DSC0223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838" y="2348880"/>
            <a:ext cx="2654300" cy="22786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4" name="Picture 8" descr="WP_20140331_00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4724400"/>
            <a:ext cx="2873375" cy="1614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4825" name="Picture 9" descr="WP_20140331_0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420888"/>
            <a:ext cx="2057400" cy="39519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755576" y="3356992"/>
            <a:ext cx="4320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Центр «</a:t>
            </a:r>
            <a:r>
              <a:rPr lang="ru-RU" sz="2400" b="1" dirty="0" err="1">
                <a:solidFill>
                  <a:srgbClr val="FF0000"/>
                </a:solidFill>
              </a:rPr>
              <a:t>Физкульт</a:t>
            </a:r>
            <a:r>
              <a:rPr lang="ru-RU" sz="2400" b="1" dirty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</a:rPr>
              <a:t>– ура!»</a:t>
            </a:r>
            <a:endParaRPr lang="en-GB" sz="2400" b="1" dirty="0">
              <a:solidFill>
                <a:srgbClr val="FF0000"/>
              </a:solidFill>
            </a:endParaRPr>
          </a:p>
        </p:txBody>
      </p:sp>
      <p:pic>
        <p:nvPicPr>
          <p:cNvPr id="2050" name="Picture 2" descr="G:\DCIM\101MSDCF\DSC02276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 rot="16200000">
            <a:off x="5702745" y="743319"/>
            <a:ext cx="270706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323528" y="3861048"/>
            <a:ext cx="4572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FF0000"/>
                </a:solidFill>
              </a:rPr>
              <a:t>служит </a:t>
            </a:r>
            <a:r>
              <a:rPr lang="ru-RU" sz="2400" dirty="0" smtClean="0">
                <a:solidFill>
                  <a:srgbClr val="FF0000"/>
                </a:solidFill>
              </a:rPr>
              <a:t>  удовлетворению </a:t>
            </a:r>
            <a:r>
              <a:rPr lang="ru-RU" sz="2400" dirty="0">
                <a:solidFill>
                  <a:srgbClr val="FF0000"/>
                </a:solidFill>
              </a:rPr>
              <a:t>потребности дошкольника в движении и приобщению его к здоровому образу жизни.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3" y="654050"/>
            <a:ext cx="4440237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G:\DCIM\103MSDCF\DSC00337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3622"/>
          <a:stretch/>
        </p:blipFill>
        <p:spPr bwMode="auto">
          <a:xfrm>
            <a:off x="4802529" y="3647188"/>
            <a:ext cx="3657903" cy="24461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684213" y="431220"/>
            <a:ext cx="51466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ru-RU" sz="2400" dirty="0">
                <a:solidFill>
                  <a:srgbClr val="0066FF"/>
                </a:solidFill>
              </a:rPr>
              <a:t>В игровой зоне располагается </a:t>
            </a:r>
            <a:r>
              <a:rPr lang="ru-RU" sz="2400" b="1" i="1" dirty="0">
                <a:solidFill>
                  <a:srgbClr val="6600FF"/>
                </a:solidFill>
              </a:rPr>
              <a:t>центр «Дом Театра»</a:t>
            </a:r>
            <a:r>
              <a:rPr lang="ru-RU" sz="2400" b="1" dirty="0">
                <a:solidFill>
                  <a:srgbClr val="6600FF"/>
                </a:solidFill>
              </a:rPr>
              <a:t>,</a:t>
            </a:r>
            <a:r>
              <a:rPr lang="ru-RU" sz="2400" dirty="0">
                <a:solidFill>
                  <a:srgbClr val="0066FF"/>
                </a:solidFill>
              </a:rPr>
              <a:t> способствующий развитию творческих  замыслов, индивидуальных </a:t>
            </a:r>
            <a:r>
              <a:rPr lang="ru-RU" sz="2400" dirty="0" err="1">
                <a:solidFill>
                  <a:srgbClr val="0066FF"/>
                </a:solidFill>
              </a:rPr>
              <a:t>креативных</a:t>
            </a:r>
            <a:r>
              <a:rPr lang="ru-RU" sz="2400" dirty="0">
                <a:solidFill>
                  <a:srgbClr val="0066FF"/>
                </a:solidFill>
              </a:rPr>
              <a:t> проявлений. В создании театра игрушек-самоделок активное участие принимают сами дети. </a:t>
            </a:r>
          </a:p>
        </p:txBody>
      </p:sp>
      <p:pic>
        <p:nvPicPr>
          <p:cNvPr id="19458" name="Picture 5" descr="WP_20140203_0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501008"/>
            <a:ext cx="4311650" cy="27114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F:\Орлова Г.В\уголки\WP_20141204_0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885426"/>
            <a:ext cx="2982192" cy="53089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620688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9900CC"/>
                </a:solidFill>
              </a:rPr>
              <a:t>Центр «Музыкальные нотки» </a:t>
            </a:r>
            <a:r>
              <a:rPr lang="ru-RU" sz="2400" dirty="0" smtClean="0">
                <a:solidFill>
                  <a:srgbClr val="9900CC"/>
                </a:solidFill>
              </a:rPr>
              <a:t>обеспечивает детям возможность общения с музыкой, развивает интерес к музыкальным инструментам и музыкальной деятельности. </a:t>
            </a:r>
            <a:endParaRPr lang="en-GB" sz="2400" dirty="0">
              <a:solidFill>
                <a:srgbClr val="9900CC"/>
              </a:solidFill>
            </a:endParaRPr>
          </a:p>
        </p:txBody>
      </p:sp>
      <p:pic>
        <p:nvPicPr>
          <p:cNvPr id="1026" name="Picture 2" descr="C:\Users\Галина\Desktop\фото  музыка\IMG000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165" y="2780928"/>
            <a:ext cx="4896544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G:\DCIM\103MSDCF\DSC003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35522"/>
            <a:ext cx="2356812" cy="202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G:\DCIM\103MSDCF\DSC003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849" y="1835522"/>
            <a:ext cx="2700808" cy="20255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35840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88400" y="620688"/>
            <a:ext cx="252735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Выводы: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556792"/>
            <a:ext cx="813690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9900CC"/>
                </a:solidFill>
              </a:rPr>
              <a:t>    Таким образом, предметно-развивающая среда – организованное социокультурное и педагогическое пространство, в рамках которого    осуществляется связь   подпространств  (центры, уголки   и т.д.)    и которые  обеспечивают  благоприятную  почву  для развития и саморазвития каждого ребенка в период дошкольного детства</a:t>
            </a:r>
            <a:endParaRPr lang="en-GB" sz="2800" dirty="0">
              <a:solidFill>
                <a:srgbClr val="9900CC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515535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">
      <a:dk1>
        <a:srgbClr val="51D9FF"/>
      </a:dk1>
      <a:lt1>
        <a:srgbClr val="96E8FF"/>
      </a:lt1>
      <a:dk2>
        <a:srgbClr val="B9EFFF"/>
      </a:dk2>
      <a:lt2>
        <a:srgbClr val="D6ECFF"/>
      </a:lt2>
      <a:accent1>
        <a:srgbClr val="088CFF"/>
      </a:accent1>
      <a:accent2>
        <a:srgbClr val="005DAF"/>
      </a:accent2>
      <a:accent3>
        <a:srgbClr val="007DE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93</Words>
  <Application>Microsoft Office PowerPoint</Application>
  <PresentationFormat>Экран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Слайд 1</vt:lpstr>
      <vt:lpstr>Слайд 2</vt:lpstr>
      <vt:lpstr>Слайд 3</vt:lpstr>
      <vt:lpstr>Слайд 4</vt:lpstr>
      <vt:lpstr>Слайд 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Домашний</cp:lastModifiedBy>
  <cp:revision>45</cp:revision>
  <dcterms:created xsi:type="dcterms:W3CDTF">2014-03-26T12:28:08Z</dcterms:created>
  <dcterms:modified xsi:type="dcterms:W3CDTF">2015-01-12T17:58:28Z</dcterms:modified>
</cp:coreProperties>
</file>