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88" y="1820772"/>
            <a:ext cx="238125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«Шашки </a:t>
            </a:r>
            <a:r>
              <a:rPr lang="ru-RU" sz="4800" dirty="0"/>
              <a:t>- народная игра!" </a:t>
            </a:r>
            <a:br>
              <a:rPr lang="ru-RU" sz="4800" dirty="0"/>
            </a:b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62018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60648"/>
            <a:ext cx="8208912" cy="563231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/>
              <a:t>Дамка сбивает все шашки, за которыми есть свободные поля.</a:t>
            </a:r>
          </a:p>
          <a:p>
            <a:pPr algn="ctr"/>
            <a:endParaRPr lang="ru-RU" sz="3600" dirty="0"/>
          </a:p>
          <a:p>
            <a:pPr algn="ctr"/>
            <a:r>
              <a:rPr lang="ru-RU" sz="3600" dirty="0"/>
              <a:t>Дважды сбивать одну и ту же шашку нельзя.</a:t>
            </a:r>
          </a:p>
          <a:p>
            <a:pPr algn="ctr"/>
            <a:endParaRPr lang="ru-RU" sz="3600" dirty="0"/>
          </a:p>
          <a:p>
            <a:pPr algn="ctr"/>
            <a:r>
              <a:rPr lang="ru-RU" sz="3600" dirty="0"/>
              <a:t>Размен - это такое действие, когда вы отдаете одну шашку и бьете одну. Либо отдаете две и бьете две. Иначе говоря, отдаете столько же, сколько и бьете.</a:t>
            </a:r>
          </a:p>
        </p:txBody>
      </p:sp>
    </p:spTree>
    <p:extLst>
      <p:ext uri="{BB962C8B-B14F-4D97-AF65-F5344CB8AC3E}">
        <p14:creationId xmlns:p14="http://schemas.microsoft.com/office/powerpoint/2010/main" val="243692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145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260648"/>
            <a:ext cx="8748464" cy="61247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/>
              <a:t>Удар или комбинация - это действие по нанесению ущерба силам соперника. Отдаете меньше шашек, а сбиваете больше. Либо отдаете столько же, сколько и бьете, но при этом получаете дамку.</a:t>
            </a:r>
          </a:p>
          <a:p>
            <a:pPr algn="ctr"/>
            <a:endParaRPr lang="ru-RU" sz="3200" dirty="0"/>
          </a:p>
          <a:p>
            <a:pPr algn="ctr"/>
            <a:r>
              <a:rPr lang="ru-RU" sz="3200" dirty="0"/>
              <a:t>Запереть шашку соперника - значит сделать так, чтобы у соперника не осталось ходов этой шашкой.</a:t>
            </a:r>
          </a:p>
          <a:p>
            <a:pPr algn="ctr"/>
            <a:endParaRPr lang="ru-RU" sz="3200" dirty="0"/>
          </a:p>
          <a:p>
            <a:pPr algn="ctr"/>
            <a:r>
              <a:rPr lang="ru-RU" sz="3200" dirty="0"/>
              <a:t>Пожертвовать - значит, отдать шашку, обычно с целью получения преимущества.</a:t>
            </a:r>
          </a:p>
        </p:txBody>
      </p:sp>
    </p:spTree>
    <p:extLst>
      <p:ext uri="{BB962C8B-B14F-4D97-AF65-F5344CB8AC3E}">
        <p14:creationId xmlns:p14="http://schemas.microsoft.com/office/powerpoint/2010/main" val="241284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370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ШАШКИ В СОВРЕМЕННОМ МИРЕ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028342"/>
            <a:ext cx="8568952" cy="52629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/>
              <a:t>Русские шашки или другое название "шашки-64" становятся все более распространенными в современном мире.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Играют в русские шашки в настоящее время в России, Украине, Беларуси, Молдове, Грузии, Азербайджане, Польше, Литве, Латвии, Израиле и других странах.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Ежегодно проводятся чемпионаты мира и Европы среди юношей и девушек. </a:t>
            </a:r>
            <a:r>
              <a:rPr lang="ru-RU" sz="2400" b="1" dirty="0"/>
              <a:t>Турниры проходят в 5 категориях: </a:t>
            </a:r>
          </a:p>
          <a:p>
            <a:pPr algn="ctr"/>
            <a:r>
              <a:rPr lang="ru-RU" sz="2400" dirty="0"/>
              <a:t>- молодёжь - до 23 лет,</a:t>
            </a:r>
          </a:p>
          <a:p>
            <a:pPr algn="ctr"/>
            <a:r>
              <a:rPr lang="ru-RU" sz="2400" dirty="0"/>
              <a:t>- юниоры  - 17-19 лет,</a:t>
            </a:r>
          </a:p>
          <a:p>
            <a:pPr algn="ctr"/>
            <a:r>
              <a:rPr lang="ru-RU" sz="2400" dirty="0"/>
              <a:t>- кадеты - 14-16 лет,</a:t>
            </a:r>
          </a:p>
          <a:p>
            <a:pPr algn="ctr"/>
            <a:r>
              <a:rPr lang="ru-RU" sz="2400" dirty="0"/>
              <a:t>- мини-кадеты - 11-13 лет</a:t>
            </a:r>
          </a:p>
          <a:p>
            <a:pPr algn="ctr"/>
            <a:r>
              <a:rPr lang="ru-RU" sz="2400" dirty="0"/>
              <a:t>- "надежды" - до 10 лет</a:t>
            </a:r>
          </a:p>
        </p:txBody>
      </p:sp>
    </p:spTree>
    <p:extLst>
      <p:ext uri="{BB962C8B-B14F-4D97-AF65-F5344CB8AC3E}">
        <p14:creationId xmlns:p14="http://schemas.microsoft.com/office/powerpoint/2010/main" val="368465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4761" y="332656"/>
            <a:ext cx="8208912" cy="60016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/>
              <a:t>С 1993 года на смену чемпионатам СССР пришли чемпионаты мира по шашкам-64 (русская версия).</a:t>
            </a:r>
          </a:p>
          <a:p>
            <a:pPr algn="ctr"/>
            <a:r>
              <a:rPr lang="ru-RU" sz="2400" dirty="0"/>
              <a:t>С 1985 года проводятся чемпионаты мира по шашкам-64 (бразильская версия).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Во многих странах играют в шашки на 100-клеточной доске - международные шашки.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Это </a:t>
            </a:r>
            <a:r>
              <a:rPr lang="ru-RU" sz="2400" dirty="0"/>
              <a:t>шашки имеют три основных отличных правила правил от русских шашек. 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В </a:t>
            </a:r>
            <a:r>
              <a:rPr lang="ru-RU" sz="2400" dirty="0"/>
              <a:t>100-клеточные шашки играют во Франции, Испании, Германии, Голландии, Китае, Польше, Чехии, России, Беларуси, Украине, других странах СНГ и Балтии. Очень популярны шашки-100 в Африке. Регулярно проводятся чемпионаты по шашкам-100 В США и Бразилии.</a:t>
            </a:r>
          </a:p>
        </p:txBody>
      </p:sp>
    </p:spTree>
    <p:extLst>
      <p:ext uri="{BB962C8B-B14F-4D97-AF65-F5344CB8AC3E}">
        <p14:creationId xmlns:p14="http://schemas.microsoft.com/office/powerpoint/2010/main" val="336727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88640"/>
            <a:ext cx="8568952" cy="60016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/>
              <a:t>Шашечными центрами в России являются Якутия, Уфа, Казань, Ижевск, Удмуртия, Самара, Москва, Санкт-Петербург, Калуга, Брянск, Челябинск, Екатеринбург.</a:t>
            </a:r>
          </a:p>
          <a:p>
            <a:pPr algn="ctr"/>
            <a:endParaRPr lang="ru-RU" sz="2400" dirty="0" smtClean="0"/>
          </a:p>
          <a:p>
            <a:pPr algn="ctr"/>
            <a:endParaRPr lang="ru-RU" sz="2400" dirty="0"/>
          </a:p>
          <a:p>
            <a:pPr algn="ctr"/>
            <a:r>
              <a:rPr lang="ru-RU" sz="2400" b="1" dirty="0"/>
              <a:t>В Якутии шашки введены в школьную программу.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Надо отметить, что Китай стал учиться играть в шашки последние пять лет и уже наращивает силы.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С 2008 года проводятся Всемирные Интеллектуальные Игры по шашкам, </a:t>
            </a:r>
            <a:r>
              <a:rPr lang="ru-RU" sz="2400" b="1" dirty="0"/>
              <a:t>параллельно с Олимпийскими играми.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Первые Всемирные Интеллектуальные игры прошли в Пекине (Китай) в 2008 году.</a:t>
            </a:r>
          </a:p>
          <a:p>
            <a:pPr algn="ctr"/>
            <a:r>
              <a:rPr lang="ru-RU" sz="2400" dirty="0"/>
              <a:t>Вторые - в городе Лиль (Франция) в 2012 году.</a:t>
            </a:r>
          </a:p>
        </p:txBody>
      </p:sp>
    </p:spTree>
    <p:extLst>
      <p:ext uri="{BB962C8B-B14F-4D97-AF65-F5344CB8AC3E}">
        <p14:creationId xmlns:p14="http://schemas.microsoft.com/office/powerpoint/2010/main" val="353511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712968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/>
              <a:t>Чемпионы мира по русским </a:t>
            </a:r>
            <a:r>
              <a:rPr lang="ru-RU" sz="2800" dirty="0" smtClean="0"/>
              <a:t>шашкам   1993-2013 </a:t>
            </a:r>
            <a:r>
              <a:rPr lang="ru-RU" sz="2800" dirty="0"/>
              <a:t>годы.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84784"/>
            <a:ext cx="8496944" cy="53245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1993 год, Пинск. Беларусь               –   </a:t>
            </a:r>
            <a:r>
              <a:rPr lang="ru-RU" sz="2400" dirty="0" err="1"/>
              <a:t>Муродулло</a:t>
            </a:r>
            <a:r>
              <a:rPr lang="ru-RU" sz="2400" dirty="0"/>
              <a:t> </a:t>
            </a:r>
            <a:r>
              <a:rPr lang="ru-RU" sz="2400" dirty="0" err="1"/>
              <a:t>Амриллаев</a:t>
            </a:r>
            <a:r>
              <a:rPr lang="ru-RU" sz="2400" dirty="0"/>
              <a:t> (Таджикистан)</a:t>
            </a:r>
          </a:p>
          <a:p>
            <a:endParaRPr lang="ru-RU" sz="2400" dirty="0"/>
          </a:p>
          <a:p>
            <a:r>
              <a:rPr lang="ru-RU" sz="2400" dirty="0"/>
              <a:t>1994 год, Дзержинск, Россия          -     Аркадий </a:t>
            </a:r>
            <a:r>
              <a:rPr lang="ru-RU" sz="2400" dirty="0" err="1"/>
              <a:t>Плакхин</a:t>
            </a:r>
            <a:r>
              <a:rPr lang="ru-RU" sz="2400" dirty="0"/>
              <a:t> (Беларусь)</a:t>
            </a:r>
          </a:p>
          <a:p>
            <a:endParaRPr lang="ru-RU" sz="2400" dirty="0"/>
          </a:p>
          <a:p>
            <a:r>
              <a:rPr lang="ru-RU" sz="2400" dirty="0"/>
              <a:t>1996 год, Самарканд, Узбекистан   –    Гаврил Колесов (Россия)</a:t>
            </a:r>
          </a:p>
          <a:p>
            <a:endParaRPr lang="ru-RU" sz="2400" dirty="0"/>
          </a:p>
          <a:p>
            <a:r>
              <a:rPr lang="ru-RU" sz="2400" dirty="0"/>
              <a:t>1997 год, Минск, Беларусь              -     Гаврил Колесов (Россия) – матч с </a:t>
            </a:r>
            <a:r>
              <a:rPr lang="ru-RU" sz="2400" dirty="0" err="1"/>
              <a:t>А.Плакхиным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1998 год, Одесса, Украина               -    Валерий </a:t>
            </a:r>
            <a:r>
              <a:rPr lang="ru-RU" sz="2400" dirty="0" err="1"/>
              <a:t>Гребёнкин</a:t>
            </a:r>
            <a:r>
              <a:rPr lang="ru-RU" sz="2400" dirty="0"/>
              <a:t> (Украина)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6050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/>
              <a:t>Чемпионы мира по русским шашкам   1993-2013 годы.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772816"/>
            <a:ext cx="8424936" cy="47705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 smtClean="0"/>
              <a:t>2000 </a:t>
            </a:r>
            <a:r>
              <a:rPr lang="ru-RU" sz="1600" dirty="0"/>
              <a:t>год, Одесса, Украина               -    Гаврил Колесов (Россия)</a:t>
            </a:r>
          </a:p>
          <a:p>
            <a:endParaRPr lang="ru-RU" sz="1600" dirty="0"/>
          </a:p>
          <a:p>
            <a:r>
              <a:rPr lang="ru-RU" sz="1600" dirty="0"/>
              <a:t>2003 год, Симферополь, Украина   –    Юрий Королёв (Россия)</a:t>
            </a:r>
          </a:p>
          <a:p>
            <a:endParaRPr lang="ru-RU" sz="1600" dirty="0"/>
          </a:p>
          <a:p>
            <a:r>
              <a:rPr lang="ru-RU" sz="1600" dirty="0"/>
              <a:t>2004год, Мирный, Россия                 -    Гаврил Колесов (Россия) – матч с Ю</a:t>
            </a:r>
            <a:r>
              <a:rPr lang="ru-RU" sz="1600" dirty="0" smtClean="0"/>
              <a:t>. Королёвым</a:t>
            </a:r>
            <a:endParaRPr lang="ru-RU" sz="1600" dirty="0"/>
          </a:p>
          <a:p>
            <a:endParaRPr lang="ru-RU" sz="1600" dirty="0"/>
          </a:p>
          <a:p>
            <a:r>
              <a:rPr lang="ru-RU" sz="1600" dirty="0"/>
              <a:t>2005 год, Евпатория Украина          -     Андрей </a:t>
            </a:r>
            <a:r>
              <a:rPr lang="ru-RU" sz="1600" dirty="0" err="1"/>
              <a:t>Валюк</a:t>
            </a:r>
            <a:r>
              <a:rPr lang="ru-RU" sz="1600" dirty="0"/>
              <a:t> (Беларусь)</a:t>
            </a:r>
          </a:p>
          <a:p>
            <a:endParaRPr lang="ru-RU" sz="1600" dirty="0"/>
          </a:p>
          <a:p>
            <a:r>
              <a:rPr lang="ru-RU" sz="1600" dirty="0"/>
              <a:t>2006 год, Якутск, Россия                   -    Гаврил Колесов (Россия) – матч с </a:t>
            </a:r>
            <a:r>
              <a:rPr lang="ru-RU" sz="1600" dirty="0" err="1"/>
              <a:t>А.Валюком</a:t>
            </a:r>
            <a:endParaRPr lang="ru-RU" sz="1600" dirty="0"/>
          </a:p>
          <a:p>
            <a:endParaRPr lang="ru-RU" sz="1600" dirty="0"/>
          </a:p>
          <a:p>
            <a:r>
              <a:rPr lang="ru-RU" sz="1600" dirty="0"/>
              <a:t>2006 год, </a:t>
            </a:r>
            <a:r>
              <a:rPr lang="ru-RU" sz="1600" dirty="0" err="1"/>
              <a:t>Актобе</a:t>
            </a:r>
            <a:r>
              <a:rPr lang="ru-RU" sz="1600" dirty="0"/>
              <a:t>, Казахстан              -   Николай Стручков (Россия)</a:t>
            </a:r>
          </a:p>
          <a:p>
            <a:endParaRPr lang="ru-RU" sz="1600" dirty="0"/>
          </a:p>
          <a:p>
            <a:r>
              <a:rPr lang="ru-RU" sz="1600" dirty="0"/>
              <a:t>2009 год</a:t>
            </a:r>
            <a:r>
              <a:rPr lang="ru-RU" sz="1600" dirty="0" smtClean="0"/>
              <a:t>, Челябинск</a:t>
            </a:r>
            <a:r>
              <a:rPr lang="ru-RU" sz="1600" dirty="0"/>
              <a:t>, Россия              -    Сергей </a:t>
            </a:r>
            <a:r>
              <a:rPr lang="ru-RU" sz="1600" dirty="0" err="1"/>
              <a:t>Белошеев</a:t>
            </a:r>
            <a:r>
              <a:rPr lang="ru-RU" sz="1600" dirty="0"/>
              <a:t> (Украина)</a:t>
            </a:r>
          </a:p>
          <a:p>
            <a:endParaRPr lang="ru-RU" sz="1600" dirty="0"/>
          </a:p>
          <a:p>
            <a:r>
              <a:rPr lang="ru-RU" sz="1600" dirty="0"/>
              <a:t>2011 год, Санкт-Петербург, Россия   –    Олег Дашков (Россия)</a:t>
            </a:r>
          </a:p>
          <a:p>
            <a:endParaRPr lang="ru-RU" sz="1600" dirty="0"/>
          </a:p>
          <a:p>
            <a:r>
              <a:rPr lang="ru-RU" sz="1600" dirty="0"/>
              <a:t>2013 год, Санкт-Петербург, Россия   -     Николай Стручков (Россия)</a:t>
            </a:r>
          </a:p>
          <a:p>
            <a:endParaRPr lang="ru-RU" sz="1600" dirty="0"/>
          </a:p>
          <a:p>
            <a:r>
              <a:rPr lang="ru-RU" sz="1600" dirty="0"/>
              <a:t>До 1993 года чемпионаты мира не проводились. Проводились чемпионаты СССР.</a:t>
            </a:r>
          </a:p>
        </p:txBody>
      </p:sp>
    </p:spTree>
    <p:extLst>
      <p:ext uri="{BB962C8B-B14F-4D97-AF65-F5344CB8AC3E}">
        <p14:creationId xmlns:p14="http://schemas.microsoft.com/office/powerpoint/2010/main" val="205172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93335"/>
            <a:ext cx="7776864" cy="58169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ИСТОРИЯ </a:t>
            </a:r>
            <a:r>
              <a:rPr lang="ru-RU" sz="4800" b="1" dirty="0"/>
              <a:t>ШАШЕК</a:t>
            </a:r>
          </a:p>
          <a:p>
            <a:r>
              <a:rPr lang="ru-RU" sz="4800" dirty="0"/>
              <a:t>Шашки как игра появились около 5000 лет назад. Шашки распространены во многих странах мира. </a:t>
            </a:r>
          </a:p>
          <a:p>
            <a:r>
              <a:rPr lang="ru-RU" sz="4800" dirty="0"/>
              <a:t>В неё с удовольствием играют и взрослые и дети.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798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352928" cy="62478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b="1" dirty="0"/>
              <a:t>Многие великие полководцы играли в шашки</a:t>
            </a:r>
            <a:r>
              <a:rPr lang="ru-RU" sz="4000" dirty="0"/>
              <a:t>: Наполеон, Суворов, царь Петр I. В России игра в шашки была популярна и среди простого народа и в </a:t>
            </a:r>
            <a:r>
              <a:rPr lang="ru-RU" sz="4000" dirty="0" smtClean="0"/>
              <a:t>высших кругах. </a:t>
            </a:r>
          </a:p>
          <a:p>
            <a:pPr algn="ctr"/>
            <a:r>
              <a:rPr lang="ru-RU" sz="4000" dirty="0" smtClean="0"/>
              <a:t>Играли </a:t>
            </a:r>
            <a:r>
              <a:rPr lang="ru-RU" sz="4000" dirty="0"/>
              <a:t>в шашки в торговых рядах, на выставках. В конце 19 века стали проводить и чемпионаты России, первым чемпионом России был С. Воронцов</a:t>
            </a:r>
          </a:p>
        </p:txBody>
      </p:sp>
    </p:spTree>
    <p:extLst>
      <p:ext uri="{BB962C8B-B14F-4D97-AF65-F5344CB8AC3E}">
        <p14:creationId xmlns:p14="http://schemas.microsoft.com/office/powerpoint/2010/main" val="62221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8064896" cy="62478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dirty="0"/>
              <a:t>Знали эту игру великие писатели и общественные деятели. Александр Пушкин, Лев Толстой, Николай Гоголь в своих произведениях обращались к описанию шашечной игры.</a:t>
            </a:r>
          </a:p>
          <a:p>
            <a:pPr algn="ctr"/>
            <a:r>
              <a:rPr lang="ru-RU" sz="4000" dirty="0"/>
              <a:t>После Октябрьской революции шашки вновь стали набирать свою популярность.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88047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24936" cy="62478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dirty="0"/>
              <a:t>С 1924 года начали проводиться чемпионаты СССР. Первым чемпионом СССР стал Василий Медков. Всего был проведен 51 чемпионат. Последними победителями чемпионата СССР, в 1991 году стали Александр </a:t>
            </a:r>
            <a:r>
              <a:rPr lang="ru-RU" sz="4000" dirty="0" err="1"/>
              <a:t>Кандауров</a:t>
            </a:r>
            <a:r>
              <a:rPr lang="ru-RU" sz="4000" dirty="0"/>
              <a:t> и Ион Доска.</a:t>
            </a:r>
          </a:p>
          <a:p>
            <a:pPr algn="ctr"/>
            <a:r>
              <a:rPr lang="ru-RU" sz="4000" dirty="0"/>
              <a:t>С 1993 года стали проводится чемпионаты мира по шашкам-64.</a:t>
            </a:r>
          </a:p>
        </p:txBody>
      </p:sp>
    </p:spTree>
    <p:extLst>
      <p:ext uri="{BB962C8B-B14F-4D97-AF65-F5344CB8AC3E}">
        <p14:creationId xmlns:p14="http://schemas.microsoft.com/office/powerpoint/2010/main" val="31757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92888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ПРАВИЛА </a:t>
            </a:r>
            <a:r>
              <a:rPr lang="ru-RU" b="1" dirty="0"/>
              <a:t>ИГРЫ В ШАШКИ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-6589127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 err="1" smtClean="0"/>
              <a:t>ущества</a:t>
            </a:r>
            <a:r>
              <a:rPr lang="ru-RU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997838"/>
            <a:ext cx="8496944" cy="39703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/>
              <a:t>Цель игры в шашки - прорваться в дамки и уничтожить силы соперника.</a:t>
            </a:r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В русские шашки или шашки-64 играют на 64х клеточной доске, на которой 32 поля белого и 32 поля черного цвета.</a:t>
            </a:r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Двенадцать белых шашек располагаются на черных полях в три ряда с одной стороны доски.</a:t>
            </a:r>
          </a:p>
        </p:txBody>
      </p:sp>
    </p:spTree>
    <p:extLst>
      <p:ext uri="{BB962C8B-B14F-4D97-AF65-F5344CB8AC3E}">
        <p14:creationId xmlns:p14="http://schemas.microsoft.com/office/powerpoint/2010/main" val="317847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332656"/>
            <a:ext cx="8208912" cy="5509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/>
              <a:t>Аналогично напротив с другой стороны доски располагаются двенадцать черных шашек на черных полях в три ряда.</a:t>
            </a:r>
          </a:p>
          <a:p>
            <a:pPr algn="ctr"/>
            <a:endParaRPr lang="ru-RU" sz="3200" dirty="0"/>
          </a:p>
          <a:p>
            <a:pPr algn="ctr"/>
            <a:r>
              <a:rPr lang="ru-RU" sz="3200" dirty="0"/>
              <a:t>Шашки ходят поочередно по диагонали, на одну клеточку (поле) вперед.</a:t>
            </a:r>
          </a:p>
          <a:p>
            <a:pPr algn="ctr"/>
            <a:endParaRPr lang="ru-RU" sz="3200" dirty="0"/>
          </a:p>
          <a:p>
            <a:pPr algn="ctr"/>
            <a:r>
              <a:rPr lang="ru-RU" sz="3200" dirty="0"/>
              <a:t>Первыми всегда ходят белые шашки.</a:t>
            </a:r>
          </a:p>
          <a:p>
            <a:pPr algn="ctr"/>
            <a:endParaRPr lang="ru-RU" sz="3200" dirty="0"/>
          </a:p>
          <a:p>
            <a:pPr algn="ctr"/>
            <a:r>
              <a:rPr lang="ru-RU" sz="3200" dirty="0"/>
              <a:t>Перепрыгивать через собственные шашки нельзя.</a:t>
            </a:r>
          </a:p>
        </p:txBody>
      </p:sp>
    </p:spTree>
    <p:extLst>
      <p:ext uri="{BB962C8B-B14F-4D97-AF65-F5344CB8AC3E}">
        <p14:creationId xmlns:p14="http://schemas.microsoft.com/office/powerpoint/2010/main" val="315965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620688"/>
            <a:ext cx="8208911" cy="5509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/>
              <a:t>Можно перепрыгивать через шашки соперника, такой ход называется "побить", если за шашкой соперника есть свободное черное поле.</a:t>
            </a:r>
          </a:p>
          <a:p>
            <a:pPr algn="ctr"/>
            <a:endParaRPr lang="ru-RU" sz="3200" dirty="0"/>
          </a:p>
          <a:p>
            <a:pPr algn="ctr"/>
            <a:r>
              <a:rPr lang="ru-RU" sz="3200" dirty="0"/>
              <a:t>Бить всегда обязательно.</a:t>
            </a:r>
          </a:p>
          <a:p>
            <a:pPr algn="ctr"/>
            <a:endParaRPr lang="ru-RU" sz="3200" dirty="0"/>
          </a:p>
          <a:p>
            <a:pPr algn="ctr"/>
            <a:r>
              <a:rPr lang="ru-RU" sz="3200" dirty="0"/>
              <a:t>Правила "бить большинство" в русских шашках не существует. Если стоит выбор, сколько шашек вам бить одну или три, вы сами решаете, что вам выгоднее.</a:t>
            </a:r>
          </a:p>
        </p:txBody>
      </p:sp>
    </p:spTree>
    <p:extLst>
      <p:ext uri="{BB962C8B-B14F-4D97-AF65-F5344CB8AC3E}">
        <p14:creationId xmlns:p14="http://schemas.microsoft.com/office/powerpoint/2010/main" val="166842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88640"/>
            <a:ext cx="8568952" cy="64940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/>
              <a:t>Правила "взять за фук"  - не существует.</a:t>
            </a:r>
          </a:p>
          <a:p>
            <a:pPr algn="ctr"/>
            <a:r>
              <a:rPr lang="ru-RU" sz="3200" dirty="0"/>
              <a:t>Если соперник прозевал и не сбил шашку, а походил по-другому, нужно вернуть его ход назад и показать ему, что он должен бить.</a:t>
            </a:r>
          </a:p>
          <a:p>
            <a:pPr algn="ctr"/>
            <a:endParaRPr lang="ru-RU" sz="3200" dirty="0"/>
          </a:p>
          <a:p>
            <a:pPr algn="ctr"/>
            <a:r>
              <a:rPr lang="ru-RU" sz="3200" dirty="0"/>
              <a:t>Шашка становится дамкой, если достигла последнего ряда.</a:t>
            </a:r>
          </a:p>
          <a:p>
            <a:pPr algn="ctr"/>
            <a:endParaRPr lang="ru-RU" sz="3200" dirty="0"/>
          </a:p>
          <a:p>
            <a:pPr algn="ctr"/>
            <a:r>
              <a:rPr lang="ru-RU" sz="3200" dirty="0"/>
              <a:t>Дамка ходит по диагонали на одну либо несколько полей вперед или назад. Если шашка бьет и ставится дамкой, она продолжает свой бой в качестве дамки, не останавливаясь.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0729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1017</Words>
  <Application>Microsoft Office PowerPoint</Application>
  <PresentationFormat>Экран (4:3)</PresentationFormat>
  <Paragraphs>109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«Шашки - народная игра!"  </vt:lpstr>
      <vt:lpstr>Презентация PowerPoint</vt:lpstr>
      <vt:lpstr>Презентация PowerPoint</vt:lpstr>
      <vt:lpstr>Презентация PowerPoint</vt:lpstr>
      <vt:lpstr>Презентация PowerPoint</vt:lpstr>
      <vt:lpstr> ПРАВИЛА ИГРЫ В ШАШКИ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ШАШКИ В СОВРЕМЕННОМ МИРЕ</vt:lpstr>
      <vt:lpstr>Презентация PowerPoint</vt:lpstr>
      <vt:lpstr>Презентация PowerPoint</vt:lpstr>
      <vt:lpstr>Чемпионы мира по русским шашкам   1993-2013 годы.</vt:lpstr>
      <vt:lpstr>Чемпионы мира по русским шашкам   1993-2013 годы.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«Шашки - народная игра!"  </dc:title>
  <dc:creator>Наташа</dc:creator>
  <cp:lastModifiedBy>Наташа</cp:lastModifiedBy>
  <cp:revision>13</cp:revision>
  <dcterms:created xsi:type="dcterms:W3CDTF">2013-11-10T13:10:50Z</dcterms:created>
  <dcterms:modified xsi:type="dcterms:W3CDTF">2013-11-10T14:38:52Z</dcterms:modified>
</cp:coreProperties>
</file>