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5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54" autoAdjust="0"/>
  </p:normalViewPr>
  <p:slideViewPr>
    <p:cSldViewPr>
      <p:cViewPr varScale="1">
        <p:scale>
          <a:sx n="41" d="100"/>
          <a:sy n="41" d="100"/>
        </p:scale>
        <p:origin x="-115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41E7B35F-A63B-41C0-A8E4-1C0957E388B0}" type="datetimeFigureOut">
              <a:rPr lang="ru-RU"/>
              <a:pPr>
                <a:defRPr/>
              </a:pPr>
              <a:t>03.06.2014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7FC9B68B-BF5E-4A61-B933-8CE3272C98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741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D1650E3-EF32-41EF-9975-6AA9E136EAA6}" type="slidenum">
              <a:rPr lang="ru-RU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649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D4AAB-5EBF-4871-9CB3-B39D10115C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66E7C-3440-48CB-B004-E385640E87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2EC88-59BA-4106-96DC-67E39C5644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00AEE-F74D-4CC4-B1E1-421F472017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69ACE-714D-4442-80D8-7B8FFD8268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E9B01-89C0-4B1D-877F-A1D5C9F423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A582E2-8685-4518-892B-0860BD9D15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AD149-8DDE-4B49-9A6B-1E32886AAD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0BD81-E07E-4730-8189-B7551D41C5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5C2BD7-5859-4AB9-84F7-8DEB536D68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F3975-98EC-459E-A881-642E50FCDD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 smtClean="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0687D7E2-AA49-48E3-9326-9A3468411F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0" r:id="rId4"/>
    <p:sldLayoutId id="2147483736" r:id="rId5"/>
    <p:sldLayoutId id="2147483731" r:id="rId6"/>
    <p:sldLayoutId id="2147483737" r:id="rId7"/>
    <p:sldLayoutId id="2147483738" r:id="rId8"/>
    <p:sldLayoutId id="2147483739" r:id="rId9"/>
    <p:sldLayoutId id="2147483732" r:id="rId10"/>
    <p:sldLayoutId id="214748374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shop.top-kniga.ru/data/m_ishc/807/807611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niga.ru/upload/image/1000618477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pravda.info/images/2007/09/27/1190837485_14963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help-rus-student.ru/pictures/74/681_22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20" y="285728"/>
            <a:ext cx="9140825" cy="147002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b="1" dirty="0"/>
              <a:t>  </a:t>
            </a:r>
            <a:r>
              <a:rPr lang="ru-RU" sz="4000" dirty="0"/>
              <a:t>Исаак </a:t>
            </a:r>
            <a:r>
              <a:rPr lang="en-US" sz="4000" dirty="0" smtClean="0"/>
              <a:t> </a:t>
            </a:r>
            <a:r>
              <a:rPr lang="ru-RU" sz="4000" dirty="0" smtClean="0"/>
              <a:t>Эммануилович</a:t>
            </a:r>
            <a:r>
              <a:rPr lang="en-US" sz="4000" dirty="0" smtClean="0"/>
              <a:t> </a:t>
            </a:r>
            <a:r>
              <a:rPr lang="ru-RU" sz="4000" dirty="0" smtClean="0"/>
              <a:t> </a:t>
            </a:r>
            <a:r>
              <a:rPr lang="ru-RU" sz="4000" dirty="0" err="1" smtClean="0"/>
              <a:t>бабель</a:t>
            </a:r>
            <a:endParaRPr lang="ru-RU" sz="40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4868863"/>
            <a:ext cx="6400800" cy="17526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4300" dirty="0"/>
              <a:t>1894-1940 </a:t>
            </a:r>
          </a:p>
        </p:txBody>
      </p:sp>
      <p:pic>
        <p:nvPicPr>
          <p:cNvPr id="10244" name="Picture 6" descr="5fe93805bdff6d4d5808adadd4f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8538" y="1628775"/>
            <a:ext cx="461962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Биография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42844" y="1142985"/>
            <a:ext cx="8555069" cy="5715016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b="1" dirty="0" smtClean="0"/>
              <a:t>Исаак </a:t>
            </a:r>
            <a:r>
              <a:rPr lang="ru-RU" sz="2000" b="1" dirty="0" err="1" smtClean="0"/>
              <a:t>Иммануилович</a:t>
            </a:r>
            <a:r>
              <a:rPr lang="ru-RU" sz="2000" b="1" dirty="0" smtClean="0"/>
              <a:t> Бабель</a:t>
            </a:r>
            <a:r>
              <a:rPr lang="ru-RU" sz="2000" dirty="0" smtClean="0"/>
              <a:t> родился 1 (13) июля 1894 года. Его главные произведения - "Конармия" и "Одесские рассказы". Он стал одним из немногих советских прозаиков, популярных и за рубежом.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dirty="0" smtClean="0"/>
              <a:t>Детство писателя прошло отнюдь не в бедности. Отец его был крупным купцом, занимавшимся торговлей сельскохозяйственным оборудованием. Мальчик получил великолепное образование, владел несколькими языками (французским, английским, немецким, изучал иврит) даже первые свои рассказы, пятнадцатилетним, он написал на французском.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dirty="0" smtClean="0"/>
              <a:t>До революции будущий литератор успевает получить коммерческое образование и даже защитить диссертацию на соискание ученой степени кандидата экономических наук. </a:t>
            </a:r>
            <a:endParaRPr lang="en-US" sz="2000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dirty="0" smtClean="0"/>
              <a:t>В 1915 году он уехал из Одессы в Петербург с фальшивым паспортом и без гроша в кармане. В столице ему удалось поступить сразу на четвертый курс юридического факультета Петербургского психоневрологического института, что дало возможность получить вид на жительство.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dirty="0" smtClean="0"/>
              <a:t>Там же произошло его знакомство с </a:t>
            </a:r>
            <a:r>
              <a:rPr lang="ru-RU" sz="2000" b="1" dirty="0" smtClean="0"/>
              <a:t>Горьким</a:t>
            </a:r>
            <a:r>
              <a:rPr lang="ru-RU" sz="2000" dirty="0" smtClean="0"/>
              <a:t>, который поначалу поддерживал способного юношу и помог опубликовать два рассказа: "Илья Исаакович и Маргарита </a:t>
            </a:r>
            <a:r>
              <a:rPr lang="ru-RU" sz="2000" dirty="0" err="1" smtClean="0"/>
              <a:t>Прокофьевна</a:t>
            </a:r>
            <a:r>
              <a:rPr lang="ru-RU" sz="2000" dirty="0" smtClean="0"/>
              <a:t>" и "Мама, Римма и Алла".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/>
              <a:t>Творчество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85860"/>
            <a:ext cx="4838704" cy="53578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dirty="0" smtClean="0"/>
              <a:t>В 1924 в журналах «</a:t>
            </a:r>
            <a:r>
              <a:rPr lang="ru-RU" sz="2000" dirty="0" err="1" smtClean="0"/>
              <a:t>Леф</a:t>
            </a:r>
            <a:r>
              <a:rPr lang="ru-RU" sz="2000" dirty="0" smtClean="0"/>
              <a:t>» и «Красная новь» опубликовал ряд рассказов, позднее составивших циклы «Конармия» и «Одесские рассказы».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dirty="0" smtClean="0"/>
              <a:t>В 1926 году выступил редактором первого советского собрания сочинений Шолом-Алейхема, в следующем году адаптировал для кинопостановки роман Шолом-Алейхема «Блуждающие звёзды».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dirty="0" smtClean="0"/>
              <a:t>В 1928 Бабель опубликовал пьесу «Закат» (поставлена во 2-м МХАТ), в 1935 — пьесу «Мария». Перу Бабеля принадлежит также несколько сценариев.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000" dirty="0" smtClean="0"/>
              <a:t>В последующий период, с ужесточением тоталитаризма Бабель печатался всё меньше. Несмотря на свои сомнения относительно происходящего, не эмигрировал</a:t>
            </a:r>
          </a:p>
        </p:txBody>
      </p:sp>
      <p:pic>
        <p:nvPicPr>
          <p:cNvPr id="4" name="Рисунок 3" descr="http://shop.top-kniga.ru/data/m_ishc/807/807611.jpg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1357298"/>
            <a:ext cx="307183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Конармия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4421"/>
            <a:ext cx="5572132" cy="550072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1500" dirty="0" smtClean="0"/>
              <a:t>        </a:t>
            </a:r>
            <a:r>
              <a:rPr lang="ru-RU" sz="2000" dirty="0" smtClean="0"/>
              <a:t>На исходе борьбы Красной Армии с Польшей в 1920 переболевший тифом Бабель вернулся в Одессу. Вскоре он начал писать о революции. Материалом стал опыт, приобретенный во время конармейского похода. В 1922-1923 на страницах были опубликованы его рассказы, стилизованные под описание «Первой Конной».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err="1" smtClean="0"/>
              <a:t>Завороженность</a:t>
            </a:r>
            <a:r>
              <a:rPr lang="ru-RU" sz="2000" dirty="0" smtClean="0"/>
              <a:t> силой масс выступила как всеохватывающий интерес к раскрепощенным, вольным, первозданным силам жизни. Конармейцы были явно героизированы. Воображение читателя поражал их наивно-простодушный и наивно-жестокий взгляд на мир, было неясно, радуют они или пугают автора.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Доминантой стало изображение персонажей конармейцев изнутри, с помощью их собственных голосов. 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 smtClean="0"/>
          </a:p>
        </p:txBody>
      </p:sp>
      <p:pic>
        <p:nvPicPr>
          <p:cNvPr id="4" name="i-main-pic" descr="Картинка 5 из 337">
            <a:hlinkClick r:id="rId3" tgtFrame="_blank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84" y="1357298"/>
            <a:ext cx="3143272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Образ революции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71802" y="1357298"/>
            <a:ext cx="5857916" cy="5286411"/>
          </a:xfrm>
        </p:spPr>
        <p:txBody>
          <a:bodyPr/>
          <a:lstStyle/>
          <a:p>
            <a:r>
              <a:rPr lang="ru-RU" sz="2000" dirty="0" smtClean="0"/>
              <a:t>Увидев в революции не только силу, но и «слезы и кровь», находя в казаке и «</a:t>
            </a:r>
            <a:r>
              <a:rPr lang="ru-RU" sz="2000" dirty="0" err="1" smtClean="0"/>
              <a:t>барахольство</a:t>
            </a:r>
            <a:r>
              <a:rPr lang="ru-RU" sz="2000" dirty="0" smtClean="0"/>
              <a:t>», </a:t>
            </a:r>
            <a:r>
              <a:rPr lang="ru-RU" sz="2000" dirty="0" err="1" smtClean="0"/>
              <a:t>и</a:t>
            </a:r>
            <a:r>
              <a:rPr lang="ru-RU" sz="2000" dirty="0" smtClean="0"/>
              <a:t> «революционность», и «звериную жестокость», Бабель в «Конармии» все переплавил в одном стиле, и казаки предстали как художественные характеры с нерасторжимостью их внутренне сплетенных противоречивых свойств.</a:t>
            </a:r>
          </a:p>
          <a:p>
            <a:r>
              <a:rPr lang="ru-RU" sz="2000" dirty="0" smtClean="0"/>
              <a:t>Война - это бесконечное насилие, беспредел командиров, постоянное хамство, оголтелое зверство, воинствующее невежество.</a:t>
            </a:r>
          </a:p>
          <a:p>
            <a:r>
              <a:rPr lang="ru-RU" sz="2000" dirty="0" smtClean="0"/>
              <a:t>В "Конармии" нет адвокатской защиты революции. Ее герои подчас жестоки, порой смешны; в них много бурного, военного разлива. </a:t>
            </a:r>
            <a:endParaRPr lang="ru-RU" sz="2000" dirty="0"/>
          </a:p>
        </p:txBody>
      </p:sp>
      <p:pic>
        <p:nvPicPr>
          <p:cNvPr id="4" name="i-main-pic" descr="Картинка 30 из 337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000240"/>
            <a:ext cx="2857520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рассказчик</a:t>
            </a:r>
            <a:endParaRPr lang="ru-RU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0" y="1214438"/>
            <a:ext cx="5500694" cy="5500710"/>
          </a:xfrm>
        </p:spPr>
        <p:txBody>
          <a:bodyPr>
            <a:normAutofit fontScale="92500" lnSpcReduction="2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800" dirty="0" smtClean="0"/>
              <a:t>       Много </a:t>
            </a:r>
            <a:r>
              <a:rPr lang="ru-RU" sz="1800" dirty="0"/>
              <a:t>новелл было написано от имени интеллигентного рассказчика Лютова. Его одиночество, его отчужденность, его содрогающееся при виде жестокости сердце, его стремление слиться с массой, которая грубее, чем он, но и </a:t>
            </a:r>
            <a:r>
              <a:rPr lang="ru-RU" sz="1800" dirty="0" err="1"/>
              <a:t>победительнее</a:t>
            </a:r>
            <a:r>
              <a:rPr lang="ru-RU" sz="1800" dirty="0"/>
              <a:t>, его любопытство, его внешний вид — все это </a:t>
            </a:r>
            <a:r>
              <a:rPr lang="ru-RU" sz="1800" dirty="0" err="1"/>
              <a:t>биографически</a:t>
            </a:r>
            <a:r>
              <a:rPr lang="ru-RU" sz="1800" dirty="0"/>
              <a:t> напоминало Бабеля 1920 года. Дуэт голосов — автора и Лютова — организован так, что читатель всегда чувствует призвук непосредственного голоса реального </a:t>
            </a:r>
            <a:r>
              <a:rPr lang="ru-RU" sz="1800" dirty="0" smtClean="0"/>
              <a:t>автора.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Бабель </a:t>
            </a:r>
            <a:r>
              <a:rPr lang="ru-RU" sz="1800" dirty="0"/>
              <a:t>сочувствует Лютову, как может сочувствовать человек себе прежнему. Однако к своему романтизму Бабель уже относится </a:t>
            </a:r>
            <a:r>
              <a:rPr lang="ru-RU" sz="1800" dirty="0" err="1"/>
              <a:t>отчужденно-иронически</a:t>
            </a:r>
            <a:r>
              <a:rPr lang="ru-RU" sz="1800" dirty="0"/>
              <a:t>. Это и создает дистанцию между Лютовым и автором. Дистанция существует и между Лютовым и конармейцами. </a:t>
            </a:r>
            <a:endParaRPr lang="ru-RU" sz="1800" dirty="0" smtClean="0"/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Бабель хотел найти форму для воплощения временного и вечного в революции, понять связь индивидуального, </a:t>
            </a:r>
            <a:r>
              <a:rPr lang="ru-RU" sz="1800" dirty="0" smtClean="0"/>
              <a:t>социального. Трагическим </a:t>
            </a:r>
            <a:r>
              <a:rPr lang="ru-RU" sz="1800" dirty="0"/>
              <a:t>фоном через всю «Конармию» проходит невозможность слиться, отождествиться с новой силой. Потому-то горькая фраза рассказчика «Летопись будничных злодеяний теснит меня неутомимо, как порок сердца» и воспринималась читателями как стон, вырвавшийся из души самого писателя.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None/>
              <a:defRPr/>
            </a:pPr>
            <a:endParaRPr lang="ru-RU" sz="1400" dirty="0"/>
          </a:p>
        </p:txBody>
      </p:sp>
      <p:pic>
        <p:nvPicPr>
          <p:cNvPr id="4" name="i-main-pic" descr="Картинка 34 из 337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1428736"/>
            <a:ext cx="3428992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стиль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85860"/>
            <a:ext cx="8686800" cy="4794265"/>
          </a:xfrm>
        </p:spPr>
        <p:txBody>
          <a:bodyPr/>
          <a:lstStyle/>
          <a:p>
            <a:r>
              <a:rPr lang="ru-RU" sz="1800" dirty="0" smtClean="0"/>
              <a:t>Бабель сумел мастерски передать на русском языке стилистику литературы, созданной на идиш (особенно это заметно в «Одесских рассказах», но и в «Конармии» властно проглядывает и в отдельных притчах, и в языке главного рассказчика Лютова). Местами прямая речь его героев является подстрочным переводом с идиша). </a:t>
            </a:r>
          </a:p>
          <a:p>
            <a:r>
              <a:rPr lang="ru-RU" sz="1800" dirty="0" smtClean="0"/>
              <a:t>Склонный к метафорическому мышлению, уверенный в том, что стиль держится «сцеплением отдельных частиц», Бабель написал в одном из рассказов: «И мы услышали великое безмолвие рубки». Он сознательно пренебрег привычными представлениями, где рубка не могла быть великой, пренебрег и реальностью, где рубка могла только казаться безмолвной. Родившийся художественный образ был метафорой революции в «Конармии». </a:t>
            </a:r>
          </a:p>
          <a:p>
            <a:r>
              <a:rPr lang="ru-RU" sz="1800" dirty="0" smtClean="0"/>
              <a:t>Мастер короткого рассказа, Бабель стремится к лаконизму и точности, сочетая в образах своих персонажей, сюжетных коллизиях и описаниях огромный темперамент с внешним бесстрастием. Цветистый, перегруженный метафорами язык его ранних рассказов в дальнейшем сменяется строгой и сдержанной повествовательной манерой. </a:t>
            </a:r>
          </a:p>
          <a:p>
            <a:pPr>
              <a:buNone/>
            </a:pP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критика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1800" dirty="0" smtClean="0"/>
              <a:t>Советская критика тех лет, отдавая должное таланту и значению творчества Бабеля, указывала на «антипатию делу рабочего класса» и упрекала его в «натурализме и апологии стихийного начала и романтизации бандитизма». </a:t>
            </a:r>
          </a:p>
          <a:p>
            <a:r>
              <a:rPr lang="ru-RU" sz="1800" dirty="0" smtClean="0"/>
              <a:t>Книгу «Конармия» подверг резкой критике С. М. Будённый, усмотрев в ней клевету на Первую конную армию. </a:t>
            </a:r>
          </a:p>
          <a:p>
            <a:r>
              <a:rPr lang="ru-RU" sz="1800" dirty="0" smtClean="0"/>
              <a:t>Сталин считал, что Бабель писал о «вещах, которые не понимал» . Написав "Конармию", И. Бабель одновременно подписал себе приговор, лишь оттянутый во времени. </a:t>
            </a:r>
            <a:br>
              <a:rPr lang="ru-RU" sz="1800" dirty="0" smtClean="0"/>
            </a:br>
            <a:endParaRPr lang="ru-RU" sz="1800" dirty="0" smtClean="0"/>
          </a:p>
          <a:p>
            <a:r>
              <a:rPr lang="ru-RU" sz="1800" dirty="0" smtClean="0"/>
              <a:t> Горький же высказал мнение, что писатель, наоборот, «украсил изнутри» казаков «лучше, правдивее, чем Гоголь запорожцев». Горький говорил о "Конармии": "Такого красочного и живого изображения единичных бойцов, которое давало бы мне представление о психике коллектива, всей массы конармии и не могло увидеть и понять силу, которая позволила совершить ей исторический ее поход,- я не знаю в русской литературе". </a:t>
            </a:r>
            <a:br>
              <a:rPr lang="ru-RU" sz="1800" dirty="0" smtClean="0"/>
            </a:br>
            <a:endParaRPr lang="ru-RU" sz="1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232</TotalTime>
  <Words>691</Words>
  <Application>Microsoft Office PowerPoint</Application>
  <PresentationFormat>Экран (4:3)</PresentationFormat>
  <Paragraphs>33</Paragraphs>
  <Slides>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  Исаак  Эммануилович  бабель</vt:lpstr>
      <vt:lpstr>Биография</vt:lpstr>
      <vt:lpstr>Творчество</vt:lpstr>
      <vt:lpstr>Конармия</vt:lpstr>
      <vt:lpstr>Образ революции</vt:lpstr>
      <vt:lpstr>рассказчик</vt:lpstr>
      <vt:lpstr>стиль</vt:lpstr>
      <vt:lpstr>критика</vt:lpstr>
    </vt:vector>
  </TitlesOfParts>
  <Company>Организация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Исаак Эммануилович Бабель</dc:title>
  <dc:creator>БоЯRин</dc:creator>
  <cp:lastModifiedBy>user</cp:lastModifiedBy>
  <cp:revision>18</cp:revision>
  <dcterms:created xsi:type="dcterms:W3CDTF">2010-01-19T12:43:31Z</dcterms:created>
  <dcterms:modified xsi:type="dcterms:W3CDTF">2014-06-03T09:04:14Z</dcterms:modified>
</cp:coreProperties>
</file>