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67" autoAdjust="0"/>
    <p:restoredTop sz="86377" autoAdjust="0"/>
  </p:normalViewPr>
  <p:slideViewPr>
    <p:cSldViewPr>
      <p:cViewPr>
        <p:scale>
          <a:sx n="100" d="100"/>
          <a:sy n="100" d="100"/>
        </p:scale>
        <p:origin x="-1152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133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43217-D029-4650-AE55-AA48F0F64806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E8F72-EFFA-49DE-A50E-EA4B268395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76672"/>
            <a:ext cx="8458200" cy="914400"/>
          </a:xfrm>
        </p:spPr>
        <p:txBody>
          <a:bodyPr/>
          <a:lstStyle/>
          <a:p>
            <a:r>
              <a:rPr lang="ru-RU" dirty="0" smtClean="0"/>
              <a:t>МКОУ Савинская ООШ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37320" y="1643050"/>
            <a:ext cx="7849522" cy="3743846"/>
          </a:xfrm>
        </p:spPr>
        <p:txBody>
          <a:bodyPr>
            <a:normAutofit/>
          </a:bodyPr>
          <a:lstStyle/>
          <a:p>
            <a:r>
              <a:rPr lang="ru-RU" dirty="0" smtClean="0"/>
              <a:t>«</a:t>
            </a:r>
            <a:r>
              <a:rPr lang="ru-RU" sz="2700" dirty="0" smtClean="0"/>
              <a:t>Совершенствование творческого</a:t>
            </a:r>
            <a:br>
              <a:rPr lang="ru-RU" sz="2700" dirty="0" smtClean="0"/>
            </a:br>
            <a:r>
              <a:rPr lang="ru-RU" sz="2700" dirty="0" smtClean="0"/>
              <a:t>и духовного потенциала обучающихся через интеграцию учебной и внеурочной деятельности»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            Учитель: Матвеева Светлана           Германовна</a:t>
            </a:r>
            <a:endParaRPr lang="ru-RU" sz="27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DSC0492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1284013">
            <a:off x="840625" y="1788096"/>
            <a:ext cx="3563739" cy="2017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DSC0492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 rot="613689">
            <a:off x="4650393" y="1788421"/>
            <a:ext cx="3600400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DSC0495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485964">
            <a:off x="4453735" y="3733795"/>
            <a:ext cx="3419872" cy="1629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DSC04950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 rot="20582089">
            <a:off x="2243902" y="3855587"/>
            <a:ext cx="2257076" cy="2147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339752" y="548680"/>
            <a:ext cx="35237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«Пасха»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SC0494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7544" y="3068960"/>
            <a:ext cx="2664296" cy="2780928"/>
          </a:xfrm>
          <a:prstGeom prst="rect">
            <a:avLst/>
          </a:prstGeom>
        </p:spPr>
      </p:pic>
      <p:pic>
        <p:nvPicPr>
          <p:cNvPr id="4" name="Рисунок 3" descr="DSC0494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724128" y="2636912"/>
            <a:ext cx="2880320" cy="3384376"/>
          </a:xfrm>
          <a:prstGeom prst="rect">
            <a:avLst/>
          </a:prstGeom>
        </p:spPr>
      </p:pic>
      <p:pic>
        <p:nvPicPr>
          <p:cNvPr id="5" name="Рисунок 4" descr="DSC04943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275856" y="2420888"/>
            <a:ext cx="2160240" cy="3192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662025" y="1268760"/>
            <a:ext cx="55819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«Крошечка – </a:t>
            </a:r>
            <a:r>
              <a:rPr lang="ru-RU" sz="2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Хаврошечка</a:t>
            </a:r>
            <a:r>
              <a:rPr lang="ru-RU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»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341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55576" y="1484784"/>
            <a:ext cx="7632848" cy="472514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11560" y="836712"/>
            <a:ext cx="7715574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Открытый урок по окружающему миру «Старинная женская работа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341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7544" y="3068960"/>
            <a:ext cx="2304256" cy="2448272"/>
          </a:xfrm>
          <a:prstGeom prst="rect">
            <a:avLst/>
          </a:prstGeom>
        </p:spPr>
      </p:pic>
      <p:pic>
        <p:nvPicPr>
          <p:cNvPr id="3" name="Рисунок 2" descr="IMG_341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75856" y="476672"/>
            <a:ext cx="2664296" cy="2852936"/>
          </a:xfrm>
          <a:prstGeom prst="rect">
            <a:avLst/>
          </a:prstGeom>
        </p:spPr>
      </p:pic>
      <p:pic>
        <p:nvPicPr>
          <p:cNvPr id="4" name="Рисунок 3" descr="IMG_3419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228184" y="2924944"/>
            <a:ext cx="2232248" cy="2520280"/>
          </a:xfrm>
          <a:prstGeom prst="rect">
            <a:avLst/>
          </a:prstGeom>
        </p:spPr>
      </p:pic>
    </p:spTree>
  </p:cSld>
  <p:clrMapOvr>
    <a:masterClrMapping/>
  </p:clrMapOvr>
  <p:transition spd="med" advClick="0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342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915816" y="1196752"/>
            <a:ext cx="2952328" cy="4464496"/>
          </a:xfrm>
          <a:prstGeom prst="rect">
            <a:avLst/>
          </a:prstGeom>
        </p:spPr>
      </p:pic>
      <p:pic>
        <p:nvPicPr>
          <p:cNvPr id="4" name="Рисунок 3" descr="IMG_342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0946375">
            <a:off x="651337" y="1432910"/>
            <a:ext cx="2160240" cy="4437112"/>
          </a:xfrm>
          <a:prstGeom prst="rect">
            <a:avLst/>
          </a:prstGeom>
        </p:spPr>
      </p:pic>
      <p:pic>
        <p:nvPicPr>
          <p:cNvPr id="5" name="Рисунок 4" descr="IMG_343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549313">
            <a:off x="6135143" y="1415179"/>
            <a:ext cx="2195736" cy="4437112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7656" y="2967335"/>
            <a:ext cx="574869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Спасибо</a:t>
            </a:r>
            <a:endParaRPr lang="ru-RU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49654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Школа создает самое ценное – будущую нашу смену. От нас зависит какими будут наши воспитанники. Будут ли они людьми добрыми, с широко духовными потребностями, интересами</a:t>
            </a:r>
            <a:endParaRPr lang="ru-RU" sz="2800" b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7864" y="2852936"/>
            <a:ext cx="2160240" cy="1008112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Ученик</a:t>
            </a:r>
            <a:endParaRPr lang="ru-RU" b="1" dirty="0"/>
          </a:p>
        </p:txBody>
      </p:sp>
      <p:cxnSp>
        <p:nvCxnSpPr>
          <p:cNvPr id="4" name="Прямая со стрелкой 3"/>
          <p:cNvCxnSpPr>
            <a:stCxn id="2" idx="0"/>
          </p:cNvCxnSpPr>
          <p:nvPr/>
        </p:nvCxnSpPr>
        <p:spPr>
          <a:xfrm rot="5400000" flipH="1" flipV="1">
            <a:off x="4139952" y="2564904"/>
            <a:ext cx="576064" cy="1588"/>
          </a:xfrm>
          <a:prstGeom prst="straightConnector1">
            <a:avLst/>
          </a:prstGeom>
          <a:ln w="57150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707904" y="1412776"/>
            <a:ext cx="15841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Школа</a:t>
            </a:r>
            <a:endParaRPr lang="ru-RU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508104" y="2492896"/>
            <a:ext cx="864096" cy="504056"/>
          </a:xfrm>
          <a:prstGeom prst="straightConnector1">
            <a:avLst/>
          </a:prstGeom>
          <a:ln w="57150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6084168" y="1700808"/>
            <a:ext cx="26642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Городской дом культуры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508104" y="3645024"/>
            <a:ext cx="914400" cy="914400"/>
          </a:xfrm>
          <a:prstGeom prst="straightConnector1">
            <a:avLst/>
          </a:prstGeom>
          <a:ln w="57150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6372200" y="4293096"/>
            <a:ext cx="2232248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Дом ремесел</a:t>
            </a:r>
            <a:endParaRPr lang="ru-RU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3923928" y="4365104"/>
            <a:ext cx="1008112" cy="1588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3635896" y="4941168"/>
            <a:ext cx="165618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Музей</a:t>
            </a:r>
            <a:endParaRPr lang="ru-RU" b="1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>
            <a:off x="2267744" y="2636912"/>
            <a:ext cx="1008112" cy="361628"/>
          </a:xfrm>
          <a:prstGeom prst="straightConnector1">
            <a:avLst/>
          </a:prstGeom>
          <a:ln w="57150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395536" y="1772816"/>
            <a:ext cx="237626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Детская </a:t>
            </a:r>
            <a:r>
              <a:rPr lang="ru-RU" b="1" dirty="0" smtClean="0"/>
              <a:t>библиотека</a:t>
            </a:r>
            <a:endParaRPr lang="ru-RU" b="1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2123728" y="3573016"/>
            <a:ext cx="1296144" cy="1152128"/>
          </a:xfrm>
          <a:prstGeom prst="straightConnector1">
            <a:avLst/>
          </a:prstGeom>
          <a:ln w="57150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899592" y="4869160"/>
            <a:ext cx="194421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ЦДО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29-02-12_12.15[2]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362063">
            <a:off x="2885540" y="546278"/>
            <a:ext cx="3707904" cy="2088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 descr="DSC0493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0573359">
            <a:off x="480760" y="3898251"/>
            <a:ext cx="2802564" cy="197990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4" name="Рисунок 3" descr="P29-02-12_12.16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400190">
            <a:off x="5408299" y="3899856"/>
            <a:ext cx="3275856" cy="219211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2843808" y="299695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Клуб «Красота»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3" descr="DSC0493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0732022">
            <a:off x="422926" y="2461783"/>
            <a:ext cx="2267595" cy="16600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DSC04949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3563888" y="2348880"/>
            <a:ext cx="1944216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29-02-12_12.15[1]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95536" y="4509120"/>
            <a:ext cx="2304256" cy="1728192"/>
          </a:xfrm>
          <a:prstGeom prst="rect">
            <a:avLst/>
          </a:prstGeom>
        </p:spPr>
      </p:pic>
      <p:pic>
        <p:nvPicPr>
          <p:cNvPr id="6" name="Рисунок 5" descr="IMG1033-01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 rot="1160902">
            <a:off x="6183240" y="2358549"/>
            <a:ext cx="2479903" cy="1455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18-03-12_11.21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5846110" y="4510706"/>
            <a:ext cx="2448272" cy="1474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395537" y="1340768"/>
            <a:ext cx="842493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«Куклы из бабушкиного сундучка»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5" descr="DSC0493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0961653">
            <a:off x="576743" y="1415593"/>
            <a:ext cx="3362683" cy="22761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P18-03-12_11.2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748396">
            <a:off x="4803531" y="1222420"/>
            <a:ext cx="3851920" cy="2564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G859-0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286927">
            <a:off x="2643027" y="3690856"/>
            <a:ext cx="3522112" cy="2427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IMG853-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0518116">
            <a:off x="408399" y="643285"/>
            <a:ext cx="2299593" cy="18437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IMG849-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0836283">
            <a:off x="551502" y="3937992"/>
            <a:ext cx="3085506" cy="2112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IMG858-0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21121728">
            <a:off x="3100814" y="763941"/>
            <a:ext cx="3233763" cy="18548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MG855-01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 rot="1362170">
            <a:off x="5487718" y="4054351"/>
            <a:ext cx="3199904" cy="16561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IMG852-01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 rot="1833714">
            <a:off x="6543414" y="908916"/>
            <a:ext cx="2119784" cy="15358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483768" y="299695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2708920"/>
            <a:ext cx="76113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«Русская березка»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P18-03-12_11.20[1]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1119344">
            <a:off x="483363" y="2352482"/>
            <a:ext cx="3401525" cy="3565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P29-02-12_12.15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 rot="711379">
            <a:off x="4887897" y="2329233"/>
            <a:ext cx="3672408" cy="34563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95736" y="1124744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Кузьма и Демьян</a:t>
            </a:r>
            <a:r>
              <a:rPr lang="ru-RU" sz="3200" dirty="0" smtClean="0"/>
              <a:t>»</a:t>
            </a:r>
            <a:endParaRPr lang="ru-RU" sz="32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3" descr="P18-03-12_14.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0304739">
            <a:off x="725422" y="2814553"/>
            <a:ext cx="3465232" cy="2845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P18-03-12_14.51[1]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1271359">
            <a:off x="4870185" y="2820281"/>
            <a:ext cx="3512872" cy="27054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411760" y="1052736"/>
            <a:ext cx="40238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«Святки»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140</TotalTime>
  <Words>87</Words>
  <Application>Microsoft Office PowerPoint</Application>
  <PresentationFormat>Экран (4:3)</PresentationFormat>
  <Paragraphs>20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«Совершенствование творческого и духовного потенциала обучающихся через интеграцию учебной и внеурочной деятельности»               Учитель: Матвеева Светлана           Германовна</vt:lpstr>
      <vt:lpstr>Школа создает самое ценное – будущую нашу смену. От нас зависит какими будут наши воспитанники. Будут ли они людьми добрыми, с широко духовными потребностями, интересами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«Совершенствование творческого и духовного потенциала обучающихся через интеграцию учебной и внеурочной деятельности»               Учитель: Матвеева Светлана           Германовна</dc:title>
  <dc:creator>Acer</dc:creator>
  <cp:lastModifiedBy>Светлана</cp:lastModifiedBy>
  <cp:revision>24</cp:revision>
  <dcterms:created xsi:type="dcterms:W3CDTF">2013-10-27T13:03:30Z</dcterms:created>
  <dcterms:modified xsi:type="dcterms:W3CDTF">2014-11-29T22:04:27Z</dcterms:modified>
</cp:coreProperties>
</file>