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533400"/>
            <a:ext cx="7848600" cy="3581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КВН «В СТРАНЕ СКАЗОК»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Литературная игра по сказкам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А.С. Пушкина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Воспитатель гимназии № 166</a:t>
            </a:r>
          </a:p>
          <a:p>
            <a:pPr algn="l"/>
            <a:r>
              <a:rPr lang="ru-RU" dirty="0" smtClean="0"/>
              <a:t>Омельченко Марина Николаевна</a:t>
            </a:r>
            <a:endParaRPr lang="ru-RU" dirty="0"/>
          </a:p>
        </p:txBody>
      </p:sp>
      <p:pic>
        <p:nvPicPr>
          <p:cNvPr id="4098" name="Picture 2" descr="C:\Users\0dmin\Desktop\Документы МАМЫ\АТТЕСТАЦИЯ\Фото\pushkin_skazki-zkd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81" y="2856000"/>
            <a:ext cx="245491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 о мертвой Царевне и семи богатырях</a:t>
            </a:r>
            <a:endParaRPr lang="ru-RU" dirty="0"/>
          </a:p>
        </p:txBody>
      </p:sp>
      <p:pic>
        <p:nvPicPr>
          <p:cNvPr id="8194" name="Picture 2" descr="C:\Users\0dmin\Desktop\Документы МАМЫ\АТТЕСТАЦИЯ\Фото\df6cb23968b333c42970fe6457b7c5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38600"/>
            <a:ext cx="4065874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0dmin\Desktop\Документы МАМЫ\АТТЕСТАЦИЯ\Фото\Skazka_o_mertvoy_tzarevn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00" y="3978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0dmin\Desktop\Документы МАМЫ\АТТЕСТАЦИЯ\Фото\Skazka-O-mjortvojj-carevne-i-semi-bogatyryakh.-Aleksandr-Sergeevich-Pushki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70600" y="3978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0dmin\Desktop\Документы МАМЫ\АТТЕСТАЦИЯ\Фото\0_7d17f_e25815e3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31410" y="1447800"/>
            <a:ext cx="370299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0dmin\Desktop\Документы МАМЫ\АТТЕСТАЦИЯ\Фото\22426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02938" y="408000"/>
            <a:ext cx="2241062" cy="11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4600" y="533400"/>
          <a:ext cx="4062374" cy="3089275"/>
        </p:xfrm>
        <a:graphic>
          <a:graphicData uri="http://schemas.openxmlformats.org/drawingml/2006/table">
            <a:tbl>
              <a:tblPr/>
              <a:tblGrid>
                <a:gridCol w="428987"/>
                <a:gridCol w="474485"/>
                <a:gridCol w="454173"/>
                <a:gridCol w="451736"/>
                <a:gridCol w="451736"/>
                <a:gridCol w="450111"/>
                <a:gridCol w="451736"/>
                <a:gridCol w="451736"/>
                <a:gridCol w="447674"/>
              </a:tblGrid>
              <a:tr h="43053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94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3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Кроссворд 2 «Сказка о попе и работнике его Балде».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17990"/>
            <a:ext cx="8686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горизонтали: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что понадеялся Поп, на: авось, погоду, Балду.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Кого прислал старый бес Балде: Водяного, рыбку, бесёнка.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Балда встретил Попа: церковь, базар, площадь.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Какую плату потребовал Балда: деньги, щелчок, похвала.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печалился о Балде: бес, поповна, попадья.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требовал Балда с чертей: золото, слово, оброк.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соревновался с бесёнком: зайка, сокол, лиса.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В выделенных клетках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вертикали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предмет, которым Балда мутил воду.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 о попе и о работнике его Балде</a:t>
            </a:r>
            <a:endParaRPr lang="ru-RU" dirty="0"/>
          </a:p>
        </p:txBody>
      </p:sp>
      <p:pic>
        <p:nvPicPr>
          <p:cNvPr id="10242" name="Picture 2" descr="C:\Users\0dmin\Desktop\Документы МАМЫ\АТТЕСТАЦИЯ\Фото\Бал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8400" y="228600"/>
            <a:ext cx="2355420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 descr="C:\Users\0dmin\Desktop\Документы МАМЫ\АТТЕСТАЦИЯ\Фото\Skazka-o-pope-i-ego-rabotnike-Balde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771900"/>
            <a:ext cx="2667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C:\Users\0dmin\Desktop\Документы МАМЫ\АТТЕСТАЦИЯ\Фото\dec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244" y="1524000"/>
            <a:ext cx="3509756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6" name="Picture 6" descr="C:\Users\0dmin\Desktop\Документы МАМЫ\АТТЕСТАЦИЯ\Фото\file03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20100" y="4191000"/>
            <a:ext cx="34519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67000" y="685800"/>
          <a:ext cx="3612490" cy="3096260"/>
        </p:xfrm>
        <a:graphic>
          <a:graphicData uri="http://schemas.openxmlformats.org/drawingml/2006/table">
            <a:tbl>
              <a:tblPr/>
              <a:tblGrid>
                <a:gridCol w="451561"/>
                <a:gridCol w="453729"/>
                <a:gridCol w="454451"/>
                <a:gridCol w="450839"/>
                <a:gridCol w="452284"/>
                <a:gridCol w="450839"/>
                <a:gridCol w="451561"/>
                <a:gridCol w="447226"/>
              </a:tblGrid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   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9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77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3000" y="762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Кроссворд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«Сказка о царе Салтане».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0386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горизонтали: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у царевны Лебеди блестело под косой: колье, месяц, рубин.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у царевны Лебеди горело во лбу: жемчуг, звезда, сапфир.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Предмет, который царь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Салтан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держал в руках на палубе: венец, кубок, труба.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Обитель тридцати трёх богатырей: пруд, море, река.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чём плыли по морю царица и князь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бочка, катер, лодка.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 царевны Лебеди: гадюка, коршун, ястреб.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пили гости на весёлом пиру: кофе, квас, пиво.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В выделенных клетках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вертикали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предмет торговли корабельщиков.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9906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Сказка о царе Салтане</a:t>
            </a:r>
            <a:endParaRPr lang="ru-RU" sz="4000" dirty="0"/>
          </a:p>
        </p:txBody>
      </p:sp>
      <p:pic>
        <p:nvPicPr>
          <p:cNvPr id="26627" name="Picture 3" descr="C:\Users\0dmin\Desktop\Документы МАМЫ\АТТЕСТАЦИЯ\Фото\1393694173_skazka-o-care-saltane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13800"/>
            <a:ext cx="321408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Picture 4" descr="C:\Users\0dmin\Desktop\Документы МАМЫ\АТТЕСТАЦИЯ\Фото\cs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038600"/>
            <a:ext cx="333529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9" name="Picture 5" descr="C:\Users\0dmin\Desktop\Документы МАМЫ\АТТЕСТАЦИЯ\Фото\cs1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4038600"/>
            <a:ext cx="3426206" cy="24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0" name="Picture 6" descr="C:\Users\0dmin\Desktop\Документы МАМЫ\АТТЕСТАЦИЯ\Фото\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0463" y="76200"/>
            <a:ext cx="2171137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6" name="Picture 2" descr="C:\Users\0dmin\Desktop\Документы МАМЫ\АТТЕСТАЦИЯ\Фото\84ec21a87e3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62400" y="1213800"/>
            <a:ext cx="315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СПАСИБО ЗА ВНИМАНИЕ!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ПОЗДРАВЛЯЕМ УЧАСТНИКОВ И ПОБЕДИТЕЛЕЙ ИГРЫ!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553200" cy="762000"/>
          </a:xfrm>
        </p:spPr>
        <p:txBody>
          <a:bodyPr/>
          <a:lstStyle/>
          <a:p>
            <a:r>
              <a:rPr lang="ru-RU" dirty="0" smtClean="0"/>
              <a:t>Ответы на загадки.</a:t>
            </a:r>
            <a:endParaRPr lang="ru-RU" dirty="0"/>
          </a:p>
        </p:txBody>
      </p:sp>
      <p:pic>
        <p:nvPicPr>
          <p:cNvPr id="1026" name="Picture 2" descr="C:\Users\0dmin\Desktop\Документы МАМЫ\АТТЕСТАЦИЯ\Фото\Ком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3600" y="762000"/>
            <a:ext cx="19248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КОМАР</a:t>
            </a:r>
            <a:endParaRPr lang="ru-RU" dirty="0"/>
          </a:p>
        </p:txBody>
      </p:sp>
      <p:pic>
        <p:nvPicPr>
          <p:cNvPr id="1027" name="Picture 3" descr="C:\Users\0dmin\Desktop\Документы МАМЫ\АТТЕСТАЦИЯ\Фото\Petuh.jpg1_-291x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838200"/>
            <a:ext cx="13968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19400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ПЕТУХ</a:t>
            </a:r>
            <a:endParaRPr lang="ru-RU" dirty="0"/>
          </a:p>
        </p:txBody>
      </p:sp>
      <p:pic>
        <p:nvPicPr>
          <p:cNvPr id="1028" name="Picture 4" descr="C:\Users\0dmin\Desktop\Документы МАМЫ\АТТЕСТАЦИЯ\Фото\191342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7600" y="818400"/>
            <a:ext cx="16256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054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1029" name="Picture 5" descr="C:\Users\0dmin\Desktop\Документы МАМЫ\АТТЕСТАЦИЯ\Фото\El-moloday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86600" y="409800"/>
            <a:ext cx="1305307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28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1030" name="Picture 6" descr="C:\Users\0dmin\Desktop\Документы МАМЫ\АТТЕСТАЦИЯ\Фото\sky_193-1280x1024.jpg"/>
          <p:cNvPicPr>
            <a:picLocks noChangeAspect="1" noChangeArrowheads="1"/>
          </p:cNvPicPr>
          <p:nvPr/>
        </p:nvPicPr>
        <p:blipFill>
          <a:blip r:embed="rId6" cstate="screen"/>
          <a:srcRect l="-9131" r="-11295"/>
          <a:stretch>
            <a:fillRect/>
          </a:stretch>
        </p:blipFill>
        <p:spPr bwMode="auto">
          <a:xfrm>
            <a:off x="2209800" y="2667000"/>
            <a:ext cx="24384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90800" y="4267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ВЕТЕР</a:t>
            </a:r>
            <a:endParaRPr lang="ru-RU" dirty="0"/>
          </a:p>
        </p:txBody>
      </p:sp>
      <p:pic>
        <p:nvPicPr>
          <p:cNvPr id="1032" name="Picture 8" descr="C:\Users\0dmin\Desktop\Документы МАМЫ\АТТЕСТАЦИЯ\Фото\1571_o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2667000"/>
            <a:ext cx="22098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724400" y="426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МЕСЯЦ</a:t>
            </a:r>
            <a:endParaRPr lang="ru-RU" dirty="0"/>
          </a:p>
        </p:txBody>
      </p:sp>
      <p:pic>
        <p:nvPicPr>
          <p:cNvPr id="1033" name="Picture 9" descr="C:\Users\0dmin\Desktop\Документы МАМЫ\АТТЕСТАЦИЯ\Фото\sky_000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13420" y="2667000"/>
            <a:ext cx="215438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239000" y="4267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СОЛНЦЕ</a:t>
            </a:r>
            <a:endParaRPr lang="ru-RU" dirty="0"/>
          </a:p>
        </p:txBody>
      </p:sp>
      <p:pic>
        <p:nvPicPr>
          <p:cNvPr id="1034" name="Picture 10" descr="C:\Users\0dmin\Desktop\Документы МАМЫ\АТТЕСТАЦИЯ\Фото\31-560x37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67000" y="4724400"/>
            <a:ext cx="18288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C:\Users\0dmin\Desktop\Документы МАМЫ\АТТЕСТАЦИЯ\Фото\zerkalo-ruchnoe5411.jpe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668768" y="4724400"/>
            <a:ext cx="1960632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971800" y="632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ОРЕХ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ЗЕРКАЛО</a:t>
            </a:r>
            <a:endParaRPr lang="ru-RU" dirty="0"/>
          </a:p>
        </p:txBody>
      </p:sp>
      <p:pic>
        <p:nvPicPr>
          <p:cNvPr id="1036" name="Picture 12" descr="C:\Users\0dmin\Desktop\Документы МАМЫ\АТТЕСТАЦИЯ\Фото\kasha2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81800" y="4724400"/>
            <a:ext cx="22098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46760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КАША</a:t>
            </a:r>
            <a:endParaRPr lang="ru-RU" dirty="0"/>
          </a:p>
        </p:txBody>
      </p:sp>
      <p:pic>
        <p:nvPicPr>
          <p:cNvPr id="1037" name="Picture 13" descr="C:\Users\0dmin\Desktop\Документы МАМЫ\АТТЕСТАЦИЯ\Фото\13631590678KJsm.jpe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4283" y="4724400"/>
            <a:ext cx="259508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1524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СЕТЬ, НЕВОД</a:t>
            </a:r>
            <a:endParaRPr lang="ru-RU" dirty="0"/>
          </a:p>
        </p:txBody>
      </p:sp>
      <p:pic>
        <p:nvPicPr>
          <p:cNvPr id="1038" name="Picture 14" descr="C:\Users\0dmin\Desktop\Документы МАМЫ\АТТЕСТАЦИЯ\Фото\Волна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41720" y="2667000"/>
            <a:ext cx="2053035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609600" y="4267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Александр Сергеевич </a:t>
            </a:r>
            <a:br>
              <a:rPr lang="ru-RU" dirty="0" smtClean="0"/>
            </a:br>
            <a:r>
              <a:rPr lang="ru-RU" dirty="0" smtClean="0"/>
              <a:t>ПУШКИН</a:t>
            </a:r>
            <a:endParaRPr lang="ru-RU" dirty="0"/>
          </a:p>
        </p:txBody>
      </p:sp>
      <p:pic>
        <p:nvPicPr>
          <p:cNvPr id="2050" name="Picture 2" descr="C:\Users\0dmin\Desktop\Документы МАМЫ\АТТЕСТАЦИЯ\Фото\ebce35db1a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798637"/>
            <a:ext cx="390207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1799 - 1837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Родители А.С. Пушкина</a:t>
            </a:r>
            <a:endParaRPr lang="ru-RU" dirty="0"/>
          </a:p>
        </p:txBody>
      </p:sp>
      <p:pic>
        <p:nvPicPr>
          <p:cNvPr id="9218" name="Picture 2" descr="C:\Users\0dmin\Desktop\Документы МАМЫ\АТТЕСТАЦИЯ\Фото\200px-N.O.Puski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1190" y="1524000"/>
            <a:ext cx="260869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562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Надежда Осиповна – мать поэта</a:t>
            </a:r>
            <a:endParaRPr lang="ru-RU" sz="2400" dirty="0"/>
          </a:p>
        </p:txBody>
      </p:sp>
      <p:pic>
        <p:nvPicPr>
          <p:cNvPr id="9219" name="Picture 3" descr="C:\Users\0dmin\Desktop\Документы МАМЫ\АТТЕСТАЦИЯ\Фото\200px-PuschkinS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1524000"/>
            <a:ext cx="263736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05400" y="5562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Сергей Львович – отец поэта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r"/>
            <a:r>
              <a:rPr lang="ru-RU" dirty="0" smtClean="0"/>
              <a:t>Арина Родионовна</a:t>
            </a:r>
            <a:endParaRPr lang="ru-RU" dirty="0"/>
          </a:p>
        </p:txBody>
      </p:sp>
      <p:pic>
        <p:nvPicPr>
          <p:cNvPr id="3074" name="Picture 2" descr="C:\Users\0dmin\Desktop\Документы МАМЫ\АТТЕСТАЦИЯ\Фото\14297-134230-a78f3c77eba6fa6af069c523e10851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2945280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0dmin\Desktop\Документы МАМЫ\АТТЕСТАЦИЯ\Фото\Ксавье де Местра 1801-18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969" y="1524000"/>
            <a:ext cx="3259231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601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Сашенька Пушкин </a:t>
            </a:r>
          </a:p>
          <a:p>
            <a:pPr algn="ctr"/>
            <a:r>
              <a:rPr lang="ru-RU" dirty="0" smtClean="0"/>
              <a:t>1801 – 1802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ru-RU" dirty="0" smtClean="0"/>
              <a:t>Императорский Лицей в Царском селе</a:t>
            </a:r>
            <a:endParaRPr lang="ru-RU" dirty="0"/>
          </a:p>
        </p:txBody>
      </p:sp>
      <p:pic>
        <p:nvPicPr>
          <p:cNvPr id="5122" name="Picture 2" descr="C:\Users\0dmin\Desktop\Документы МАМЫ\АТТЕСТАЦИЯ\Фото\С.Г.Чириков.П. в юности ок 1815г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6009" y="1600200"/>
            <a:ext cx="3116991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0dmin\Desktop\Документы МАМЫ\АТТЕСТАЦИЯ\Фото\e79e83096bc575638928c3b3baebd68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10" y="2335200"/>
            <a:ext cx="5159528" cy="34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198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Пушкин в юности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dirty="0" smtClean="0"/>
              <a:t>Экзамен в Лицее</a:t>
            </a:r>
            <a:endParaRPr lang="ru-RU" dirty="0"/>
          </a:p>
        </p:txBody>
      </p:sp>
      <p:pic>
        <p:nvPicPr>
          <p:cNvPr id="6146" name="Picture 2" descr="C:\Users\0dmin\Desktop\Документы МАМЫ\АТТЕСТАЦИЯ\Фото\Pushkin_derzhav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97979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10200" cy="990600"/>
          </a:xfrm>
        </p:spPr>
        <p:txBody>
          <a:bodyPr/>
          <a:lstStyle/>
          <a:p>
            <a:r>
              <a:rPr lang="ru-RU" dirty="0" smtClean="0"/>
              <a:t>Сказки Пушкина</a:t>
            </a:r>
            <a:endParaRPr lang="ru-RU" dirty="0"/>
          </a:p>
        </p:txBody>
      </p:sp>
      <p:pic>
        <p:nvPicPr>
          <p:cNvPr id="7170" name="Picture 2" descr="C:\Users\0dmin\Desktop\Документы МАМЫ\АТТЕСТАЦИЯ\Фото\pushkin-pisatel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38673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0dmin\Desktop\Документы МАМЫ\АТТЕСТАЦИЯ\Фото\Skazki-pushkin-978-5-378-04035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91800"/>
            <a:ext cx="216724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Users\0dmin\Desktop\Документы МАМЫ\АТТЕСТАЦИЯ\Фото\1242911183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799" y="2590800"/>
            <a:ext cx="1917001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3" name="Picture 5" descr="C:\Users\0dmin\Desktop\Документы МАМЫ\АТТЕСТАЦИЯ\Фото\pushkin_skazki-zkd_larg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67200" y="990600"/>
            <a:ext cx="2182149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 descr="C:\Users\0dmin\Desktop\Документы МАМЫ\АТТЕСТАЦИЯ\Фото\Skazka_o_petuwk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8152" y="3733800"/>
            <a:ext cx="194704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6" name="Picture 8" descr="C:\Users\0dmin\Desktop\Документы МАМЫ\АТТЕСТАЦИЯ\Фото\Skazki-Pushkin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19130" y="4621800"/>
            <a:ext cx="229107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114800"/>
            <a:ext cx="8458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горизонтали: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принесли 7 богатырей царевне: конфеты, пирожок, яблоко.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богатыри принесли царевне на подносе: вино, воду, квас.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Место, где спала мертвая царевна: гора, поле, утес.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Место, где стоял терем богатырей: дубрава, равнина, усадьба.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сказал королевичу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Елисею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находиться царевна: ветер, месяц, солнце.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Дичь, на которую охотились богатыри: орлы, сова, утки.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Красоте царевны завидовала: мачеха, нянька, сестра.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выделенных клетках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вертикали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предмет, которым грозила царица Чернавке.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6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Кроссворд 1 «Сказка о мертвой царевне и семи богатырях…".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39737" y="414891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206018" y="1801504"/>
          <a:ext cx="261582" cy="484496"/>
        </p:xfrm>
        <a:graphic>
          <a:graphicData uri="http://schemas.openxmlformats.org/drawingml/2006/table">
            <a:tbl>
              <a:tblPr/>
              <a:tblGrid>
                <a:gridCol w="261582"/>
              </a:tblGrid>
              <a:tr h="4844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76400" y="762000"/>
          <a:ext cx="4128138" cy="3263646"/>
        </p:xfrm>
        <a:graphic>
          <a:graphicData uri="http://schemas.openxmlformats.org/drawingml/2006/table">
            <a:tbl>
              <a:tblPr firstCol="1"/>
              <a:tblGrid>
                <a:gridCol w="458035"/>
                <a:gridCol w="459976"/>
                <a:gridCol w="458682"/>
                <a:gridCol w="458682"/>
                <a:gridCol w="458682"/>
                <a:gridCol w="458682"/>
                <a:gridCol w="458035"/>
                <a:gridCol w="458682"/>
                <a:gridCol w="458682"/>
              </a:tblGrid>
              <a:tr h="4413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865">
                <a:tc rowSpan="2"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3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6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 7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471</Words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КВН «В СТРАНЕ СКАЗОК» Литературная игра по сказкам  А.С. Пушкина.</vt:lpstr>
      <vt:lpstr>Ответы на загадки.</vt:lpstr>
      <vt:lpstr>Александр Сергеевич  ПУШКИН</vt:lpstr>
      <vt:lpstr>Родители А.С. Пушкина</vt:lpstr>
      <vt:lpstr>Арина Родионовна</vt:lpstr>
      <vt:lpstr>Императорский Лицей в Царском селе</vt:lpstr>
      <vt:lpstr>Экзамен в Лицее</vt:lpstr>
      <vt:lpstr>Сказки Пушкина</vt:lpstr>
      <vt:lpstr>Слайд 9</vt:lpstr>
      <vt:lpstr>Сказка о мертвой Царевне и семи богатырях</vt:lpstr>
      <vt:lpstr>Слайд 11</vt:lpstr>
      <vt:lpstr>Сказка о попе и о работнике его Балде</vt:lpstr>
      <vt:lpstr>Слайд 13</vt:lpstr>
      <vt:lpstr>Сказка о царе Салтане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«В СТРАНЕ СКАЗОК» Литературная игра по сказкам  А.С. Пушкина </dc:title>
  <dc:creator>0dmin</dc:creator>
  <cp:lastModifiedBy>0dmin</cp:lastModifiedBy>
  <cp:revision>44</cp:revision>
  <dcterms:created xsi:type="dcterms:W3CDTF">2014-11-11T17:45:26Z</dcterms:created>
  <dcterms:modified xsi:type="dcterms:W3CDTF">2014-11-29T18:25:51Z</dcterms:modified>
</cp:coreProperties>
</file>