
<file path=[Content_Types].xml><?xml version="1.0" encoding="utf-8"?>
<Types xmlns="http://schemas.openxmlformats.org/package/2006/content-types">
  <Default Extension="png" ContentType="image/png"/>
  <Default Extension="wmf" ContentType="image/x-wmf"/>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4" r:id="rId2"/>
    <p:sldId id="264" r:id="rId3"/>
    <p:sldId id="256" r:id="rId4"/>
    <p:sldId id="258" r:id="rId5"/>
    <p:sldId id="293" r:id="rId6"/>
    <p:sldId id="294" r:id="rId7"/>
    <p:sldId id="297" r:id="rId8"/>
    <p:sldId id="295" r:id="rId9"/>
    <p:sldId id="296" r:id="rId10"/>
    <p:sldId id="260" r:id="rId11"/>
    <p:sldId id="298" r:id="rId12"/>
    <p:sldId id="299" r:id="rId13"/>
    <p:sldId id="261" r:id="rId14"/>
    <p:sldId id="283" r:id="rId15"/>
    <p:sldId id="284" r:id="rId16"/>
    <p:sldId id="263" r:id="rId17"/>
    <p:sldId id="259" r:id="rId18"/>
    <p:sldId id="268" r:id="rId19"/>
    <p:sldId id="270" r:id="rId20"/>
    <p:sldId id="300" r:id="rId21"/>
    <p:sldId id="271" r:id="rId22"/>
    <p:sldId id="305" r:id="rId23"/>
    <p:sldId id="285" r:id="rId24"/>
    <p:sldId id="302" r:id="rId25"/>
    <p:sldId id="30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E240F-EB76-4957-81A4-75401C797BBE}" type="datetimeFigureOut">
              <a:rPr lang="ru-RU" smtClean="0"/>
              <a:pPr/>
              <a:t>04.03.2014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E054E-5A7C-4FF7-8746-4192E3F1AA6C}" type="slidenum">
              <a:rPr lang="ru-RU" smtClean="0"/>
              <a:pPr/>
              <a:t>‹#›</a:t>
            </a:fld>
            <a:endParaRPr lang="ru-RU"/>
          </a:p>
        </p:txBody>
      </p:sp>
    </p:spTree>
    <p:extLst>
      <p:ext uri="{BB962C8B-B14F-4D97-AF65-F5344CB8AC3E}">
        <p14:creationId xmlns:p14="http://schemas.microsoft.com/office/powerpoint/2010/main" val="94861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a:t>
            </a:fld>
            <a:endParaRPr lang="ru-RU"/>
          </a:p>
        </p:txBody>
      </p:sp>
    </p:spTree>
    <p:extLst>
      <p:ext uri="{BB962C8B-B14F-4D97-AF65-F5344CB8AC3E}">
        <p14:creationId xmlns:p14="http://schemas.microsoft.com/office/powerpoint/2010/main" val="345780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10</a:t>
            </a:fld>
            <a:endParaRPr lang="ru-RU"/>
          </a:p>
        </p:txBody>
      </p:sp>
    </p:spTree>
    <p:extLst>
      <p:ext uri="{BB962C8B-B14F-4D97-AF65-F5344CB8AC3E}">
        <p14:creationId xmlns:p14="http://schemas.microsoft.com/office/powerpoint/2010/main" val="20609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11</a:t>
            </a:fld>
            <a:endParaRPr lang="ru-RU"/>
          </a:p>
        </p:txBody>
      </p:sp>
    </p:spTree>
    <p:extLst>
      <p:ext uri="{BB962C8B-B14F-4D97-AF65-F5344CB8AC3E}">
        <p14:creationId xmlns:p14="http://schemas.microsoft.com/office/powerpoint/2010/main" val="206090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12</a:t>
            </a:fld>
            <a:endParaRPr lang="ru-RU"/>
          </a:p>
        </p:txBody>
      </p:sp>
    </p:spTree>
    <p:extLst>
      <p:ext uri="{BB962C8B-B14F-4D97-AF65-F5344CB8AC3E}">
        <p14:creationId xmlns:p14="http://schemas.microsoft.com/office/powerpoint/2010/main" val="206090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13</a:t>
            </a:fld>
            <a:endParaRPr lang="ru-RU"/>
          </a:p>
        </p:txBody>
      </p:sp>
    </p:spTree>
    <p:extLst>
      <p:ext uri="{BB962C8B-B14F-4D97-AF65-F5344CB8AC3E}">
        <p14:creationId xmlns:p14="http://schemas.microsoft.com/office/powerpoint/2010/main" val="366810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14</a:t>
            </a:fld>
            <a:endParaRPr lang="ru-RU"/>
          </a:p>
        </p:txBody>
      </p:sp>
    </p:spTree>
    <p:extLst>
      <p:ext uri="{BB962C8B-B14F-4D97-AF65-F5344CB8AC3E}">
        <p14:creationId xmlns:p14="http://schemas.microsoft.com/office/powerpoint/2010/main" val="201783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15</a:t>
            </a:fld>
            <a:endParaRPr lang="ru-RU"/>
          </a:p>
        </p:txBody>
      </p:sp>
    </p:spTree>
    <p:extLst>
      <p:ext uri="{BB962C8B-B14F-4D97-AF65-F5344CB8AC3E}">
        <p14:creationId xmlns:p14="http://schemas.microsoft.com/office/powerpoint/2010/main" val="2017839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16</a:t>
            </a:fld>
            <a:endParaRPr lang="ru-RU"/>
          </a:p>
        </p:txBody>
      </p:sp>
    </p:spTree>
    <p:extLst>
      <p:ext uri="{BB962C8B-B14F-4D97-AF65-F5344CB8AC3E}">
        <p14:creationId xmlns:p14="http://schemas.microsoft.com/office/powerpoint/2010/main" val="214473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17</a:t>
            </a:fld>
            <a:endParaRPr lang="ru-RU"/>
          </a:p>
        </p:txBody>
      </p:sp>
    </p:spTree>
    <p:extLst>
      <p:ext uri="{BB962C8B-B14F-4D97-AF65-F5344CB8AC3E}">
        <p14:creationId xmlns:p14="http://schemas.microsoft.com/office/powerpoint/2010/main" val="199600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18</a:t>
            </a:fld>
            <a:endParaRPr lang="ru-RU"/>
          </a:p>
        </p:txBody>
      </p:sp>
    </p:spTree>
    <p:extLst>
      <p:ext uri="{BB962C8B-B14F-4D97-AF65-F5344CB8AC3E}">
        <p14:creationId xmlns:p14="http://schemas.microsoft.com/office/powerpoint/2010/main" val="394620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19</a:t>
            </a:fld>
            <a:endParaRPr lang="ru-RU"/>
          </a:p>
        </p:txBody>
      </p:sp>
    </p:spTree>
    <p:extLst>
      <p:ext uri="{BB962C8B-B14F-4D97-AF65-F5344CB8AC3E}">
        <p14:creationId xmlns:p14="http://schemas.microsoft.com/office/powerpoint/2010/main" val="277981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a:t>
            </a:fld>
            <a:endParaRPr lang="ru-RU"/>
          </a:p>
        </p:txBody>
      </p:sp>
    </p:spTree>
    <p:extLst>
      <p:ext uri="{BB962C8B-B14F-4D97-AF65-F5344CB8AC3E}">
        <p14:creationId xmlns:p14="http://schemas.microsoft.com/office/powerpoint/2010/main" val="341548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20</a:t>
            </a:fld>
            <a:endParaRPr lang="ru-RU"/>
          </a:p>
        </p:txBody>
      </p:sp>
    </p:spTree>
    <p:extLst>
      <p:ext uri="{BB962C8B-B14F-4D97-AF65-F5344CB8AC3E}">
        <p14:creationId xmlns:p14="http://schemas.microsoft.com/office/powerpoint/2010/main" val="277981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21</a:t>
            </a:fld>
            <a:endParaRPr lang="ru-RU"/>
          </a:p>
        </p:txBody>
      </p:sp>
    </p:spTree>
    <p:extLst>
      <p:ext uri="{BB962C8B-B14F-4D97-AF65-F5344CB8AC3E}">
        <p14:creationId xmlns:p14="http://schemas.microsoft.com/office/powerpoint/2010/main" val="1515947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22</a:t>
            </a:fld>
            <a:endParaRPr lang="ru-RU"/>
          </a:p>
        </p:txBody>
      </p:sp>
    </p:spTree>
    <p:extLst>
      <p:ext uri="{BB962C8B-B14F-4D97-AF65-F5344CB8AC3E}">
        <p14:creationId xmlns:p14="http://schemas.microsoft.com/office/powerpoint/2010/main" val="323976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23</a:t>
            </a:fld>
            <a:endParaRPr lang="ru-RU"/>
          </a:p>
        </p:txBody>
      </p:sp>
    </p:spTree>
    <p:extLst>
      <p:ext uri="{BB962C8B-B14F-4D97-AF65-F5344CB8AC3E}">
        <p14:creationId xmlns:p14="http://schemas.microsoft.com/office/powerpoint/2010/main" val="1080865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24</a:t>
            </a:fld>
            <a:endParaRPr lang="ru-RU"/>
          </a:p>
        </p:txBody>
      </p:sp>
    </p:spTree>
    <p:extLst>
      <p:ext uri="{BB962C8B-B14F-4D97-AF65-F5344CB8AC3E}">
        <p14:creationId xmlns:p14="http://schemas.microsoft.com/office/powerpoint/2010/main" val="1080865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25</a:t>
            </a:fld>
            <a:endParaRPr lang="ru-RU"/>
          </a:p>
        </p:txBody>
      </p:sp>
    </p:spTree>
    <p:extLst>
      <p:ext uri="{BB962C8B-B14F-4D97-AF65-F5344CB8AC3E}">
        <p14:creationId xmlns:p14="http://schemas.microsoft.com/office/powerpoint/2010/main" val="108086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3</a:t>
            </a:fld>
            <a:endParaRPr lang="ru-RU"/>
          </a:p>
        </p:txBody>
      </p:sp>
    </p:spTree>
    <p:extLst>
      <p:ext uri="{BB962C8B-B14F-4D97-AF65-F5344CB8AC3E}">
        <p14:creationId xmlns:p14="http://schemas.microsoft.com/office/powerpoint/2010/main" val="200290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4</a:t>
            </a:fld>
            <a:endParaRPr lang="ru-RU"/>
          </a:p>
        </p:txBody>
      </p:sp>
    </p:spTree>
    <p:extLst>
      <p:ext uri="{BB962C8B-B14F-4D97-AF65-F5344CB8AC3E}">
        <p14:creationId xmlns:p14="http://schemas.microsoft.com/office/powerpoint/2010/main" val="98282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5</a:t>
            </a:fld>
            <a:endParaRPr lang="ru-RU"/>
          </a:p>
        </p:txBody>
      </p:sp>
    </p:spTree>
    <p:extLst>
      <p:ext uri="{BB962C8B-B14F-4D97-AF65-F5344CB8AC3E}">
        <p14:creationId xmlns:p14="http://schemas.microsoft.com/office/powerpoint/2010/main" val="98282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6</a:t>
            </a:fld>
            <a:endParaRPr lang="ru-RU"/>
          </a:p>
        </p:txBody>
      </p:sp>
    </p:spTree>
    <p:extLst>
      <p:ext uri="{BB962C8B-B14F-4D97-AF65-F5344CB8AC3E}">
        <p14:creationId xmlns:p14="http://schemas.microsoft.com/office/powerpoint/2010/main" val="9828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7</a:t>
            </a:fld>
            <a:endParaRPr lang="ru-RU"/>
          </a:p>
        </p:txBody>
      </p:sp>
    </p:spTree>
    <p:extLst>
      <p:ext uri="{BB962C8B-B14F-4D97-AF65-F5344CB8AC3E}">
        <p14:creationId xmlns:p14="http://schemas.microsoft.com/office/powerpoint/2010/main" val="98282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8</a:t>
            </a:fld>
            <a:endParaRPr lang="ru-RU"/>
          </a:p>
        </p:txBody>
      </p:sp>
    </p:spTree>
    <p:extLst>
      <p:ext uri="{BB962C8B-B14F-4D97-AF65-F5344CB8AC3E}">
        <p14:creationId xmlns:p14="http://schemas.microsoft.com/office/powerpoint/2010/main" val="98282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EE054E-5A7C-4FF7-8746-4192E3F1AA6C}" type="slidenum">
              <a:rPr lang="ru-RU" smtClean="0"/>
              <a:pPr/>
              <a:t>9</a:t>
            </a:fld>
            <a:endParaRPr lang="ru-RU"/>
          </a:p>
        </p:txBody>
      </p:sp>
    </p:spTree>
    <p:extLst>
      <p:ext uri="{BB962C8B-B14F-4D97-AF65-F5344CB8AC3E}">
        <p14:creationId xmlns:p14="http://schemas.microsoft.com/office/powerpoint/2010/main" val="98282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6E6FE5-825A-4E23-AEF8-3D3D83C2156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46BA6-DD7F-4903-92BC-041FE8D346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E6FE5-825A-4E23-AEF8-3D3D83C21563}" type="datetimeFigureOut">
              <a:rPr lang="ru-RU" smtClean="0"/>
              <a:pPr/>
              <a:t>04.03.2014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46BA6-DD7F-4903-92BC-041FE8D346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gif"/><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gif"/><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hyperlink" Target="http://ru.wikipedia.org/wiki/%D0%9C%D0%B0%D1%82%D0%B5%D0%BC%D0%B0%D1%82%D0%B8%D0%B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ru.wikipedia.org/wiki/III_%D0%B2%D0%B5%D0%BA" TargetMode="External"/><Relationship Id="rId5" Type="http://schemas.openxmlformats.org/officeDocument/2006/relationships/hyperlink" Target="http://ru.wikipedia.org/wiki/%D0%94%D0%B8%D0%BE%D1%84%D0%B0%D0%BD%D1%82_%D0%90%D0%BB%D0%B5%D0%BA%D1%81%D0%B0%D0%BD%D0%B4%D1%80%D0%B8%D0%B9%D1%81%D0%BA%D0%B8%D0%B9"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2.png"/><Relationship Id="rId5" Type="http://schemas.openxmlformats.org/officeDocument/2006/relationships/image" Target="../media/image1.gi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1643050"/>
            <a:ext cx="5143504" cy="2286016"/>
          </a:xfrm>
        </p:spPr>
        <p:txBody>
          <a:bodyPr>
            <a:noAutofit/>
          </a:bodyPr>
          <a:lstStyle/>
          <a:p>
            <a:r>
              <a:rPr lang="ru-RU" sz="4800" b="1" dirty="0" smtClean="0">
                <a:solidFill>
                  <a:schemeClr val="tx2">
                    <a:lumMod val="60000"/>
                    <a:lumOff val="40000"/>
                  </a:schemeClr>
                </a:solidFill>
              </a:rPr>
              <a:t>«У математиков существует свой язык-это </a:t>
            </a:r>
            <a:r>
              <a:rPr lang="ru-RU" sz="4800" b="1" dirty="0" smtClean="0">
                <a:solidFill>
                  <a:srgbClr val="C00000"/>
                </a:solidFill>
              </a:rPr>
              <a:t>ФОРМУЛЫ</a:t>
            </a:r>
            <a:r>
              <a:rPr lang="ru-RU" sz="4800" dirty="0" smtClean="0">
                <a:solidFill>
                  <a:schemeClr val="tx2"/>
                </a:solidFill>
              </a:rPr>
              <a:t>»</a:t>
            </a:r>
            <a:endParaRPr lang="ru-RU" sz="4800" dirty="0">
              <a:solidFill>
                <a:schemeClr val="tx2"/>
              </a:solidFill>
            </a:endParaRPr>
          </a:p>
        </p:txBody>
      </p:sp>
      <p:sp>
        <p:nvSpPr>
          <p:cNvPr id="12" name="Текст 11"/>
          <p:cNvSpPr>
            <a:spLocks noGrp="1"/>
          </p:cNvSpPr>
          <p:nvPr>
            <p:ph type="body" idx="1"/>
          </p:nvPr>
        </p:nvSpPr>
        <p:spPr>
          <a:xfrm>
            <a:off x="457200" y="1535112"/>
            <a:ext cx="4040188" cy="1393821"/>
          </a:xfrm>
        </p:spPr>
        <p:txBody>
          <a:bodyPr/>
          <a:lstStyle/>
          <a:p>
            <a:endParaRPr lang="ru-RU" dirty="0"/>
          </a:p>
        </p:txBody>
      </p:sp>
      <p:pic>
        <p:nvPicPr>
          <p:cNvPr id="7" name="Picture 4"/>
          <p:cNvPicPr>
            <a:picLocks noGrp="1" noChangeAspect="1" noChangeArrowheads="1"/>
          </p:cNvPicPr>
          <p:nvPr>
            <p:ph sz="half" idx="2"/>
          </p:nvPr>
        </p:nvPicPr>
        <p:blipFill>
          <a:blip r:embed="rId4"/>
          <a:stretch>
            <a:fillRect/>
          </a:stretch>
        </p:blipFill>
        <p:spPr>
          <a:xfrm>
            <a:off x="5214942" y="357166"/>
            <a:ext cx="2929760" cy="4230413"/>
          </a:xfrm>
        </p:spPr>
      </p:pic>
      <p:sp>
        <p:nvSpPr>
          <p:cNvPr id="13" name="Текст 12"/>
          <p:cNvSpPr>
            <a:spLocks noGrp="1"/>
          </p:cNvSpPr>
          <p:nvPr>
            <p:ph type="body" sz="quarter" idx="3"/>
          </p:nvPr>
        </p:nvSpPr>
        <p:spPr/>
        <p:txBody>
          <a:bodyPr/>
          <a:lstStyle/>
          <a:p>
            <a:endParaRPr lang="ru-RU"/>
          </a:p>
        </p:txBody>
      </p:sp>
      <p:sp>
        <p:nvSpPr>
          <p:cNvPr id="14" name="Содержимое 13"/>
          <p:cNvSpPr>
            <a:spLocks noGrp="1"/>
          </p:cNvSpPr>
          <p:nvPr>
            <p:ph sz="quarter" idx="4"/>
          </p:nvPr>
        </p:nvSpPr>
        <p:spPr>
          <a:xfrm>
            <a:off x="4500562" y="4572008"/>
            <a:ext cx="4041775" cy="2000264"/>
          </a:xfrm>
        </p:spPr>
        <p:txBody>
          <a:bodyPr/>
          <a:lstStyle/>
          <a:p>
            <a:pPr algn="ctr">
              <a:buNone/>
            </a:pPr>
            <a:r>
              <a:rPr lang="ru-RU" b="1" dirty="0" smtClean="0">
                <a:solidFill>
                  <a:schemeClr val="tx2"/>
                </a:solidFill>
              </a:rPr>
              <a:t>С. В. КОВАЛЕВСКАЯ</a:t>
            </a:r>
          </a:p>
          <a:p>
            <a:pPr algn="ctr">
              <a:buNone/>
            </a:pPr>
            <a:r>
              <a:rPr lang="ru-RU" b="1" dirty="0" smtClean="0">
                <a:solidFill>
                  <a:schemeClr val="tx2"/>
                </a:solidFill>
              </a:rPr>
              <a:t>(1850-1891)</a:t>
            </a:r>
            <a:endParaRPr lang="ru-RU" b="1" dirty="0">
              <a:solidFill>
                <a:schemeClr val="tx2"/>
              </a:solidFill>
            </a:endParaRPr>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852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3.Найти произведение одночленов</a:t>
            </a:r>
            <a:r>
              <a:rPr lang="ru-RU" dirty="0" smtClean="0"/>
              <a:t> </a:t>
            </a:r>
          </a:p>
          <a:p>
            <a:pPr algn="ctr">
              <a:buNone/>
            </a:pPr>
            <a:r>
              <a:rPr lang="en-US" sz="6600" b="1" i="1" dirty="0" smtClean="0">
                <a:solidFill>
                  <a:schemeClr val="accent3">
                    <a:lumMod val="50000"/>
                  </a:schemeClr>
                </a:solidFill>
              </a:rPr>
              <a:t>6x</a:t>
            </a:r>
            <a:r>
              <a:rPr lang="ru-RU" sz="6000" b="1" i="1" dirty="0" smtClean="0">
                <a:solidFill>
                  <a:schemeClr val="tx2"/>
                </a:solidFill>
              </a:rPr>
              <a:t> </a:t>
            </a:r>
            <a:r>
              <a:rPr lang="ru-RU" sz="6000" b="1" dirty="0" smtClean="0">
                <a:solidFill>
                  <a:schemeClr val="tx2"/>
                </a:solidFill>
              </a:rPr>
              <a:t>и</a:t>
            </a:r>
            <a:r>
              <a:rPr lang="ru-RU" sz="6000" b="1" i="1" dirty="0" smtClean="0">
                <a:solidFill>
                  <a:schemeClr val="tx2"/>
                </a:solidFill>
              </a:rPr>
              <a:t> </a:t>
            </a:r>
            <a:r>
              <a:rPr lang="ru-RU" sz="6600" b="1" i="1" dirty="0" smtClean="0">
                <a:solidFill>
                  <a:schemeClr val="accent3">
                    <a:lumMod val="50000"/>
                  </a:schemeClr>
                </a:solidFill>
              </a:rPr>
              <a:t>5</a:t>
            </a:r>
            <a:r>
              <a:rPr lang="en-US" sz="6600" b="1" i="1" dirty="0" smtClean="0">
                <a:solidFill>
                  <a:schemeClr val="accent3">
                    <a:lumMod val="50000"/>
                  </a:schemeClr>
                </a:solidFill>
              </a:rPr>
              <a:t>h</a:t>
            </a:r>
            <a:endParaRPr lang="ru-RU" sz="6000" b="1" i="1" dirty="0" smtClean="0">
              <a:solidFill>
                <a:schemeClr val="tx2"/>
              </a:solidFill>
            </a:endParaRPr>
          </a:p>
          <a:p>
            <a:pPr algn="ctr">
              <a:buNone/>
            </a:pPr>
            <a:r>
              <a:rPr lang="ru-RU" i="1" dirty="0" smtClean="0"/>
              <a:t/>
            </a:r>
            <a:br>
              <a:rPr lang="ru-RU" i="1" dirty="0" smtClean="0"/>
            </a:br>
            <a:r>
              <a:rPr lang="ru-RU" dirty="0" smtClean="0"/>
              <a:t>Чему равно их удвоенное произведение? </a:t>
            </a:r>
            <a:endParaRPr lang="en-US"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40" descr="740a73b396965654d5e45d53b47d4e2b"/>
          <p:cNvPicPr>
            <a:picLocks noChangeAspect="1" noChangeArrowheads="1" noCrop="1"/>
          </p:cNvPicPr>
          <p:nvPr/>
        </p:nvPicPr>
        <p:blipFill>
          <a:blip r:embed="rId4"/>
          <a:srcRect/>
          <a:stretch>
            <a:fillRect/>
          </a:stretch>
        </p:blipFill>
        <p:spPr bwMode="auto">
          <a:xfrm>
            <a:off x="7358082" y="0"/>
            <a:ext cx="1785918" cy="16649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3.Найти произведение одночленов</a:t>
            </a:r>
            <a:r>
              <a:rPr lang="ru-RU" dirty="0" smtClean="0"/>
              <a:t> </a:t>
            </a:r>
          </a:p>
          <a:p>
            <a:pPr algn="ctr">
              <a:buNone/>
            </a:pPr>
            <a:r>
              <a:rPr lang="ru-RU" sz="6600" b="1" i="1" dirty="0" smtClean="0">
                <a:solidFill>
                  <a:schemeClr val="accent3">
                    <a:lumMod val="50000"/>
                  </a:schemeClr>
                </a:solidFill>
              </a:rPr>
              <a:t>3а</a:t>
            </a:r>
            <a:r>
              <a:rPr lang="ru-RU" sz="6600" b="1" i="1" dirty="0" smtClean="0">
                <a:solidFill>
                  <a:schemeClr val="tx2"/>
                </a:solidFill>
              </a:rPr>
              <a:t> и </a:t>
            </a:r>
            <a:r>
              <a:rPr lang="en-US" sz="7200" b="1" i="1" dirty="0" smtClean="0">
                <a:solidFill>
                  <a:schemeClr val="accent3">
                    <a:lumMod val="50000"/>
                  </a:schemeClr>
                </a:solidFill>
              </a:rPr>
              <a:t>b</a:t>
            </a:r>
            <a:endParaRPr lang="en-US" sz="6600" b="1" i="1" dirty="0" smtClean="0">
              <a:solidFill>
                <a:schemeClr val="accent3">
                  <a:lumMod val="50000"/>
                </a:schemeClr>
              </a:solidFill>
            </a:endParaRPr>
          </a:p>
          <a:p>
            <a:pPr algn="ctr">
              <a:buNone/>
            </a:pPr>
            <a:r>
              <a:rPr lang="ru-RU" i="1" dirty="0" smtClean="0"/>
              <a:t/>
            </a:r>
            <a:br>
              <a:rPr lang="ru-RU" i="1" dirty="0" smtClean="0"/>
            </a:br>
            <a:r>
              <a:rPr lang="ru-RU" dirty="0" smtClean="0"/>
              <a:t>Чему равно их удвоенное произведение? </a:t>
            </a:r>
            <a:endParaRPr lang="en-US"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40" descr="740a73b396965654d5e45d53b47d4e2b"/>
          <p:cNvPicPr>
            <a:picLocks noChangeAspect="1" noChangeArrowheads="1" noCrop="1"/>
          </p:cNvPicPr>
          <p:nvPr/>
        </p:nvPicPr>
        <p:blipFill>
          <a:blip r:embed="rId4"/>
          <a:srcRect/>
          <a:stretch>
            <a:fillRect/>
          </a:stretch>
        </p:blipFill>
        <p:spPr bwMode="auto">
          <a:xfrm>
            <a:off x="7358082" y="0"/>
            <a:ext cx="1785918" cy="1664969"/>
          </a:xfrm>
          <a:prstGeom prst="rect">
            <a:avLst/>
          </a:prstGeom>
          <a:noFill/>
        </p:spPr>
      </p:pic>
    </p:spTree>
    <p:extLst>
      <p:ext uri="{BB962C8B-B14F-4D97-AF65-F5344CB8AC3E}">
        <p14:creationId xmlns:p14="http://schemas.microsoft.com/office/powerpoint/2010/main" val="1453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3.Найти произведение одночленов</a:t>
            </a:r>
            <a:r>
              <a:rPr lang="ru-RU" dirty="0" smtClean="0"/>
              <a:t> </a:t>
            </a:r>
          </a:p>
          <a:p>
            <a:pPr algn="ctr">
              <a:buNone/>
            </a:pPr>
            <a:r>
              <a:rPr lang="en-US" sz="7200" b="1" i="1" dirty="0" smtClean="0">
                <a:solidFill>
                  <a:schemeClr val="accent3">
                    <a:lumMod val="50000"/>
                  </a:schemeClr>
                </a:solidFill>
              </a:rPr>
              <a:t>t</a:t>
            </a:r>
            <a:r>
              <a:rPr lang="en-US" sz="7200" b="1" i="1" dirty="0" smtClean="0">
                <a:solidFill>
                  <a:schemeClr val="tx2"/>
                </a:solidFill>
              </a:rPr>
              <a:t> </a:t>
            </a:r>
            <a:r>
              <a:rPr lang="ru-RU" sz="6600" b="1" i="1" dirty="0" smtClean="0">
                <a:solidFill>
                  <a:schemeClr val="tx2"/>
                </a:solidFill>
              </a:rPr>
              <a:t>и </a:t>
            </a:r>
            <a:r>
              <a:rPr lang="en-US" sz="6600" b="1" i="1" dirty="0" smtClean="0">
                <a:solidFill>
                  <a:schemeClr val="tx2"/>
                </a:solidFill>
              </a:rPr>
              <a:t> </a:t>
            </a:r>
            <a:r>
              <a:rPr lang="en-US" sz="7200" b="1" i="1" dirty="0" smtClean="0">
                <a:solidFill>
                  <a:schemeClr val="accent3">
                    <a:lumMod val="50000"/>
                  </a:schemeClr>
                </a:solidFill>
              </a:rPr>
              <a:t>k</a:t>
            </a:r>
            <a:r>
              <a:rPr lang="ru-RU" sz="5400" i="1" dirty="0" smtClean="0"/>
              <a:t/>
            </a:r>
            <a:br>
              <a:rPr lang="ru-RU" sz="5400" i="1" dirty="0" smtClean="0"/>
            </a:br>
            <a:r>
              <a:rPr lang="ru-RU" dirty="0" smtClean="0"/>
              <a:t>Чему равно их удвоенное произведение? </a:t>
            </a:r>
            <a:endParaRPr lang="en-US"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40" descr="740a73b396965654d5e45d53b47d4e2b"/>
          <p:cNvPicPr>
            <a:picLocks noChangeAspect="1" noChangeArrowheads="1" noCrop="1"/>
          </p:cNvPicPr>
          <p:nvPr/>
        </p:nvPicPr>
        <p:blipFill>
          <a:blip r:embed="rId4"/>
          <a:srcRect/>
          <a:stretch>
            <a:fillRect/>
          </a:stretch>
        </p:blipFill>
        <p:spPr bwMode="auto">
          <a:xfrm>
            <a:off x="7358082" y="0"/>
            <a:ext cx="1785918" cy="1664969"/>
          </a:xfrm>
          <a:prstGeom prst="rect">
            <a:avLst/>
          </a:prstGeom>
          <a:noFill/>
        </p:spPr>
      </p:pic>
    </p:spTree>
    <p:extLst>
      <p:ext uri="{BB962C8B-B14F-4D97-AF65-F5344CB8AC3E}">
        <p14:creationId xmlns:p14="http://schemas.microsoft.com/office/powerpoint/2010/main" val="14537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b="1" dirty="0">
              <a:solidFill>
                <a:srgbClr val="C00000"/>
              </a:solidFill>
            </a:endParaRPr>
          </a:p>
        </p:txBody>
      </p:sp>
      <p:sp>
        <p:nvSpPr>
          <p:cNvPr id="3" name="Содержимое 2"/>
          <p:cNvSpPr>
            <a:spLocks noGrp="1"/>
          </p:cNvSpPr>
          <p:nvPr>
            <p:ph idx="1"/>
          </p:nvPr>
        </p:nvSpPr>
        <p:spPr>
          <a:xfrm>
            <a:off x="457200" y="1285860"/>
            <a:ext cx="8229600" cy="4840303"/>
          </a:xfrm>
        </p:spPr>
        <p:txBody>
          <a:bodyPr>
            <a:normAutofit fontScale="92500" lnSpcReduction="10000"/>
          </a:bodyPr>
          <a:lstStyle/>
          <a:p>
            <a:pPr>
              <a:buNone/>
              <a:defRPr/>
            </a:pPr>
            <a:r>
              <a:rPr lang="ru-RU" b="1" u="sng" dirty="0" smtClean="0"/>
              <a:t>4. Найти соответствие: </a:t>
            </a:r>
            <a:r>
              <a:rPr lang="ru-RU" dirty="0"/>
              <a:t/>
            </a:r>
            <a:br>
              <a:rPr lang="ru-RU" dirty="0"/>
            </a:br>
            <a:r>
              <a:rPr lang="ru-RU" sz="4000" b="1" dirty="0" smtClean="0">
                <a:solidFill>
                  <a:schemeClr val="tx2"/>
                </a:solidFill>
              </a:rPr>
              <a:t>а)</a:t>
            </a:r>
            <a:r>
              <a:rPr lang="en-US" sz="4000" b="1" i="1" dirty="0" smtClean="0">
                <a:solidFill>
                  <a:schemeClr val="tx2"/>
                </a:solidFill>
              </a:rPr>
              <a:t> </a:t>
            </a:r>
            <a:r>
              <a:rPr lang="en-US" sz="4000" b="1" i="1" dirty="0">
                <a:solidFill>
                  <a:schemeClr val="tx2"/>
                </a:solidFill>
              </a:rPr>
              <a:t>m</a:t>
            </a:r>
            <a:r>
              <a:rPr lang="ru-RU" sz="4000" b="1" i="1" baseline="30000" dirty="0">
                <a:solidFill>
                  <a:schemeClr val="tx2"/>
                </a:solidFill>
              </a:rPr>
              <a:t>2 </a:t>
            </a:r>
            <a:r>
              <a:rPr lang="ru-RU" sz="4000" b="1" i="1" dirty="0">
                <a:solidFill>
                  <a:schemeClr val="tx2"/>
                </a:solidFill>
              </a:rPr>
              <a:t>- </a:t>
            </a:r>
            <a:r>
              <a:rPr lang="en-US" sz="4000" b="1" i="1" dirty="0">
                <a:solidFill>
                  <a:schemeClr val="tx2"/>
                </a:solidFill>
              </a:rPr>
              <a:t>n</a:t>
            </a:r>
            <a:r>
              <a:rPr lang="ru-RU" sz="4000" b="1" i="1" baseline="30000" dirty="0" smtClean="0">
                <a:solidFill>
                  <a:schemeClr val="tx2"/>
                </a:solidFill>
              </a:rPr>
              <a:t>2</a:t>
            </a:r>
            <a:r>
              <a:rPr lang="ru-RU" sz="4000" b="1" dirty="0" smtClean="0">
                <a:solidFill>
                  <a:schemeClr val="tx2"/>
                </a:solidFill>
              </a:rPr>
              <a:t>            </a:t>
            </a:r>
            <a:r>
              <a:rPr lang="ru-RU" sz="3600" b="1" i="1" dirty="0" smtClean="0">
                <a:solidFill>
                  <a:schemeClr val="tx2"/>
                </a:solidFill>
              </a:rPr>
              <a:t>квадрат разности</a:t>
            </a:r>
            <a:endParaRPr lang="ru-RU" sz="4000" b="1" i="1" dirty="0" smtClean="0">
              <a:solidFill>
                <a:schemeClr val="tx2"/>
              </a:solidFill>
            </a:endParaRPr>
          </a:p>
          <a:p>
            <a:pPr>
              <a:buNone/>
              <a:defRPr/>
            </a:pPr>
            <a:r>
              <a:rPr lang="ru-RU" sz="4000" b="1" dirty="0" smtClean="0">
                <a:solidFill>
                  <a:schemeClr val="tx2"/>
                </a:solidFill>
              </a:rPr>
              <a:t> б) </a:t>
            </a:r>
            <a:r>
              <a:rPr lang="ru-RU" sz="4000" b="1" i="1" dirty="0">
                <a:solidFill>
                  <a:schemeClr val="tx2"/>
                </a:solidFill>
              </a:rPr>
              <a:t>(</a:t>
            </a:r>
            <a:r>
              <a:rPr lang="en-US" sz="4000" b="1" i="1" dirty="0">
                <a:solidFill>
                  <a:schemeClr val="tx2"/>
                </a:solidFill>
              </a:rPr>
              <a:t>m</a:t>
            </a:r>
            <a:r>
              <a:rPr lang="ru-RU" sz="4000" b="1" i="1" dirty="0">
                <a:solidFill>
                  <a:schemeClr val="tx2"/>
                </a:solidFill>
              </a:rPr>
              <a:t>+</a:t>
            </a:r>
            <a:r>
              <a:rPr lang="en-US" sz="4000" b="1" i="1" dirty="0">
                <a:solidFill>
                  <a:schemeClr val="tx2"/>
                </a:solidFill>
              </a:rPr>
              <a:t>n</a:t>
            </a:r>
            <a:r>
              <a:rPr lang="ru-RU" sz="4000" b="1" i="1" dirty="0">
                <a:solidFill>
                  <a:schemeClr val="tx2"/>
                </a:solidFill>
              </a:rPr>
              <a:t>)</a:t>
            </a:r>
            <a:r>
              <a:rPr lang="ru-RU" sz="4000" b="1" i="1" baseline="30000" dirty="0">
                <a:solidFill>
                  <a:schemeClr val="tx2"/>
                </a:solidFill>
              </a:rPr>
              <a:t>2</a:t>
            </a:r>
            <a:r>
              <a:rPr lang="ru-RU" sz="4000" b="1" i="1" dirty="0">
                <a:solidFill>
                  <a:schemeClr val="tx2"/>
                </a:solidFill>
              </a:rPr>
              <a:t> </a:t>
            </a:r>
            <a:r>
              <a:rPr lang="ru-RU" sz="4000" b="1" i="1" dirty="0" smtClean="0">
                <a:solidFill>
                  <a:schemeClr val="tx2"/>
                </a:solidFill>
              </a:rPr>
              <a:t>            </a:t>
            </a:r>
            <a:r>
              <a:rPr lang="ru-RU" sz="3600" b="1" i="1" dirty="0" smtClean="0">
                <a:solidFill>
                  <a:schemeClr val="tx2"/>
                </a:solidFill>
              </a:rPr>
              <a:t> разность квадратов</a:t>
            </a:r>
            <a:r>
              <a:rPr lang="ru-RU" sz="4000" b="1" dirty="0" smtClean="0">
                <a:solidFill>
                  <a:schemeClr val="tx2"/>
                </a:solidFill>
              </a:rPr>
              <a:t/>
            </a:r>
            <a:br>
              <a:rPr lang="ru-RU" sz="4000" b="1" dirty="0" smtClean="0">
                <a:solidFill>
                  <a:schemeClr val="tx2"/>
                </a:solidFill>
              </a:rPr>
            </a:br>
            <a:endParaRPr lang="ru-RU" sz="1800" b="1" dirty="0" smtClean="0">
              <a:solidFill>
                <a:schemeClr val="tx2"/>
              </a:solidFill>
            </a:endParaRPr>
          </a:p>
          <a:p>
            <a:pPr>
              <a:buNone/>
              <a:defRPr/>
            </a:pPr>
            <a:r>
              <a:rPr lang="ru-RU" sz="4000" b="1" dirty="0" smtClean="0">
                <a:solidFill>
                  <a:schemeClr val="tx2"/>
                </a:solidFill>
              </a:rPr>
              <a:t>в</a:t>
            </a:r>
            <a:r>
              <a:rPr lang="ru-RU" sz="4000" b="1" dirty="0">
                <a:solidFill>
                  <a:schemeClr val="tx2"/>
                </a:solidFill>
              </a:rPr>
              <a:t>) </a:t>
            </a:r>
            <a:r>
              <a:rPr lang="en-US" sz="4000" b="1" i="1" dirty="0">
                <a:solidFill>
                  <a:schemeClr val="tx2"/>
                </a:solidFill>
              </a:rPr>
              <a:t>m</a:t>
            </a:r>
            <a:r>
              <a:rPr lang="ru-RU" sz="4000" b="1" i="1" baseline="30000" dirty="0">
                <a:solidFill>
                  <a:schemeClr val="tx2"/>
                </a:solidFill>
              </a:rPr>
              <a:t>2</a:t>
            </a:r>
            <a:r>
              <a:rPr lang="ru-RU" sz="4000" b="1" i="1" dirty="0">
                <a:solidFill>
                  <a:schemeClr val="tx2"/>
                </a:solidFill>
              </a:rPr>
              <a:t>+</a:t>
            </a:r>
            <a:r>
              <a:rPr lang="en-US" sz="4000" b="1" i="1" dirty="0">
                <a:solidFill>
                  <a:schemeClr val="tx2"/>
                </a:solidFill>
              </a:rPr>
              <a:t>n</a:t>
            </a:r>
            <a:r>
              <a:rPr lang="ru-RU" sz="4000" b="1" i="1" baseline="30000" dirty="0">
                <a:solidFill>
                  <a:schemeClr val="tx2"/>
                </a:solidFill>
              </a:rPr>
              <a:t>2</a:t>
            </a:r>
            <a:r>
              <a:rPr lang="ru-RU" sz="4000" b="1" dirty="0">
                <a:solidFill>
                  <a:schemeClr val="tx2"/>
                </a:solidFill>
              </a:rPr>
              <a:t> </a:t>
            </a:r>
            <a:r>
              <a:rPr lang="ru-RU" sz="4000" b="1" dirty="0" smtClean="0">
                <a:solidFill>
                  <a:schemeClr val="tx2"/>
                </a:solidFill>
              </a:rPr>
              <a:t>             </a:t>
            </a:r>
            <a:r>
              <a:rPr lang="ru-RU" sz="3600" b="1" dirty="0" smtClean="0">
                <a:solidFill>
                  <a:schemeClr val="tx2"/>
                </a:solidFill>
              </a:rPr>
              <a:t> </a:t>
            </a:r>
            <a:r>
              <a:rPr lang="ru-RU" sz="3600" b="1" i="1" dirty="0" smtClean="0">
                <a:solidFill>
                  <a:schemeClr val="tx2"/>
                </a:solidFill>
              </a:rPr>
              <a:t>удвоенное произведение</a:t>
            </a:r>
            <a:r>
              <a:rPr lang="ru-RU" sz="4000" b="1" dirty="0">
                <a:solidFill>
                  <a:schemeClr val="tx2"/>
                </a:solidFill>
              </a:rPr>
              <a:t/>
            </a:r>
            <a:br>
              <a:rPr lang="ru-RU" sz="4000" b="1" dirty="0">
                <a:solidFill>
                  <a:schemeClr val="tx2"/>
                </a:solidFill>
              </a:rPr>
            </a:br>
            <a:endParaRPr lang="ru-RU" sz="1800" b="1" dirty="0" smtClean="0">
              <a:solidFill>
                <a:schemeClr val="tx2"/>
              </a:solidFill>
            </a:endParaRPr>
          </a:p>
          <a:p>
            <a:pPr>
              <a:buNone/>
              <a:defRPr/>
            </a:pPr>
            <a:r>
              <a:rPr lang="ru-RU" sz="4000" b="1" dirty="0" smtClean="0">
                <a:solidFill>
                  <a:schemeClr val="tx2"/>
                </a:solidFill>
              </a:rPr>
              <a:t>г</a:t>
            </a:r>
            <a:r>
              <a:rPr lang="ru-RU" sz="4000" b="1" dirty="0">
                <a:solidFill>
                  <a:schemeClr val="tx2"/>
                </a:solidFill>
              </a:rPr>
              <a:t>) </a:t>
            </a:r>
            <a:r>
              <a:rPr lang="ru-RU" sz="4000" b="1" i="1" dirty="0">
                <a:solidFill>
                  <a:schemeClr val="tx2"/>
                </a:solidFill>
              </a:rPr>
              <a:t>2mn</a:t>
            </a:r>
            <a:r>
              <a:rPr lang="ru-RU" sz="4000" b="1" dirty="0">
                <a:solidFill>
                  <a:schemeClr val="tx2"/>
                </a:solidFill>
              </a:rPr>
              <a:t> </a:t>
            </a:r>
            <a:r>
              <a:rPr lang="ru-RU" sz="4000" b="1" dirty="0" smtClean="0">
                <a:solidFill>
                  <a:schemeClr val="tx2"/>
                </a:solidFill>
              </a:rPr>
              <a:t>                  </a:t>
            </a:r>
            <a:r>
              <a:rPr lang="ru-RU" sz="3900" b="1" i="1" dirty="0" smtClean="0">
                <a:solidFill>
                  <a:schemeClr val="tx2"/>
                </a:solidFill>
              </a:rPr>
              <a:t>квадрат суммы</a:t>
            </a:r>
            <a:r>
              <a:rPr lang="ru-RU" sz="4000" b="1" dirty="0">
                <a:solidFill>
                  <a:schemeClr val="tx2"/>
                </a:solidFill>
              </a:rPr>
              <a:t/>
            </a:r>
            <a:br>
              <a:rPr lang="ru-RU" sz="4000" b="1" dirty="0">
                <a:solidFill>
                  <a:schemeClr val="tx2"/>
                </a:solidFill>
              </a:rPr>
            </a:br>
            <a:endParaRPr lang="ru-RU" sz="1800" b="1" dirty="0" smtClean="0">
              <a:solidFill>
                <a:schemeClr val="tx2"/>
              </a:solidFill>
            </a:endParaRPr>
          </a:p>
          <a:p>
            <a:pPr>
              <a:buNone/>
              <a:defRPr/>
            </a:pPr>
            <a:r>
              <a:rPr lang="ru-RU" sz="4000" b="1" dirty="0" err="1" smtClean="0">
                <a:solidFill>
                  <a:schemeClr val="tx2"/>
                </a:solidFill>
              </a:rPr>
              <a:t>д</a:t>
            </a:r>
            <a:r>
              <a:rPr lang="ru-RU" sz="4000" b="1" dirty="0">
                <a:solidFill>
                  <a:schemeClr val="tx2"/>
                </a:solidFill>
              </a:rPr>
              <a:t>) </a:t>
            </a:r>
            <a:r>
              <a:rPr lang="ru-RU" sz="4000" b="1" i="1" dirty="0">
                <a:solidFill>
                  <a:schemeClr val="tx2"/>
                </a:solidFill>
              </a:rPr>
              <a:t>(</a:t>
            </a:r>
            <a:r>
              <a:rPr lang="ru-RU" sz="4000" b="1" i="1" dirty="0" err="1" smtClean="0">
                <a:solidFill>
                  <a:schemeClr val="tx2"/>
                </a:solidFill>
              </a:rPr>
              <a:t>m-n</a:t>
            </a:r>
            <a:r>
              <a:rPr lang="ru-RU" sz="4000" b="1" i="1" dirty="0" smtClean="0">
                <a:solidFill>
                  <a:schemeClr val="tx2"/>
                </a:solidFill>
              </a:rPr>
              <a:t>)</a:t>
            </a:r>
            <a:r>
              <a:rPr lang="ru-RU" sz="4000" b="1" i="1" baseline="30000" dirty="0" smtClean="0">
                <a:solidFill>
                  <a:schemeClr val="tx2"/>
                </a:solidFill>
              </a:rPr>
              <a:t>2                      </a:t>
            </a:r>
            <a:r>
              <a:rPr lang="ru-RU" sz="5200" b="1" i="1" baseline="30000" dirty="0" smtClean="0">
                <a:solidFill>
                  <a:schemeClr val="tx2"/>
                </a:solidFill>
              </a:rPr>
              <a:t>сумма квадратов</a:t>
            </a:r>
            <a:endParaRPr lang="en-US" sz="4000" b="1" i="1" baseline="30000" dirty="0" smtClean="0">
              <a:solidFill>
                <a:schemeClr val="tx2"/>
              </a:solidFill>
            </a:endParaRPr>
          </a:p>
          <a:p>
            <a:pPr>
              <a:buNone/>
              <a:defRPr/>
            </a:pPr>
            <a:r>
              <a:rPr lang="ru-RU" sz="4000" b="1" dirty="0" smtClean="0">
                <a:solidFill>
                  <a:schemeClr val="tx2"/>
                </a:solidFill>
              </a:rPr>
              <a:t>     </a:t>
            </a:r>
            <a:endParaRPr lang="ru-RU" sz="4000" b="1" dirty="0">
              <a:solidFill>
                <a:schemeClr val="tx2"/>
              </a:solidFill>
            </a:endParaRPr>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16" descr="5d2f803da1465ca6e67482802d95fdf3"/>
          <p:cNvPicPr>
            <a:picLocks noChangeAspect="1" noChangeArrowheads="1"/>
          </p:cNvPicPr>
          <p:nvPr/>
        </p:nvPicPr>
        <p:blipFill>
          <a:blip r:embed="rId4"/>
          <a:srcRect/>
          <a:stretch>
            <a:fillRect/>
          </a:stretch>
        </p:blipFill>
        <p:spPr bwMode="auto">
          <a:xfrm>
            <a:off x="7122441" y="19958"/>
            <a:ext cx="2021559" cy="158236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0"/>
            <a:ext cx="8507288" cy="1143000"/>
          </a:xfrm>
        </p:spPr>
        <p:txBody>
          <a:bodyPr>
            <a:normAutofit fontScale="90000"/>
          </a:bodyPr>
          <a:lstStyle/>
          <a:p>
            <a:r>
              <a:rPr lang="ru-RU" b="1" dirty="0" smtClean="0">
                <a:solidFill>
                  <a:srgbClr val="FF0000"/>
                </a:solidFill>
              </a:rPr>
              <a:t>Формулы сокращенного умножения</a:t>
            </a:r>
            <a:endParaRPr lang="ru-RU" b="1" dirty="0">
              <a:solidFill>
                <a:srgbClr val="FF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4165748"/>
              </p:ext>
            </p:extLst>
          </p:nvPr>
        </p:nvGraphicFramePr>
        <p:xfrm>
          <a:off x="437697" y="4077072"/>
          <a:ext cx="8229600" cy="1483360"/>
        </p:xfrm>
        <a:graphic>
          <a:graphicData uri="http://schemas.openxmlformats.org/drawingml/2006/table">
            <a:tbl>
              <a:tblPr firstRow="1" bandRow="1">
                <a:tableStyleId>{5C22544A-7EE6-4342-B048-85BDC9FD1C3A}</a:tableStyleId>
              </a:tblPr>
              <a:tblGrid>
                <a:gridCol w="2743200"/>
                <a:gridCol w="2743200"/>
                <a:gridCol w="2743200"/>
              </a:tblGrid>
              <a:tr h="741680">
                <a:tc>
                  <a:txBody>
                    <a:bodyPr/>
                    <a:lstStyle/>
                    <a:p>
                      <a:endParaRPr lang="ru-RU" dirty="0"/>
                    </a:p>
                  </a:txBody>
                  <a:tcPr>
                    <a:solidFill>
                      <a:schemeClr val="accent1">
                        <a:lumMod val="60000"/>
                        <a:lumOff val="40000"/>
                      </a:schemeClr>
                    </a:solidFill>
                  </a:tcPr>
                </a:tc>
                <a:tc>
                  <a:txBody>
                    <a:bodyPr/>
                    <a:lstStyle/>
                    <a:p>
                      <a:endParaRPr lang="ru-RU" dirty="0"/>
                    </a:p>
                  </a:txBody>
                  <a:tcPr>
                    <a:solidFill>
                      <a:schemeClr val="accent1">
                        <a:lumMod val="60000"/>
                        <a:lumOff val="40000"/>
                      </a:schemeClr>
                    </a:solidFill>
                  </a:tcPr>
                </a:tc>
                <a:tc>
                  <a:txBody>
                    <a:bodyPr/>
                    <a:lstStyle/>
                    <a:p>
                      <a:endParaRPr lang="ru-RU" dirty="0"/>
                    </a:p>
                  </a:txBody>
                  <a:tcPr>
                    <a:solidFill>
                      <a:schemeClr val="accent1">
                        <a:lumMod val="60000"/>
                        <a:lumOff val="40000"/>
                      </a:schemeClr>
                    </a:solidFill>
                  </a:tcPr>
                </a:tc>
              </a:tr>
              <a:tr h="741680">
                <a:tc>
                  <a:txBody>
                    <a:bodyPr/>
                    <a:lstStyle/>
                    <a:p>
                      <a:endParaRPr lang="ru-RU" dirty="0"/>
                    </a:p>
                  </a:txBody>
                  <a:tcPr>
                    <a:solidFill>
                      <a:schemeClr val="accent1">
                        <a:lumMod val="60000"/>
                        <a:lumOff val="40000"/>
                      </a:schemeClr>
                    </a:solidFill>
                  </a:tcPr>
                </a:tc>
                <a:tc>
                  <a:txBody>
                    <a:bodyPr/>
                    <a:lstStyle/>
                    <a:p>
                      <a:endParaRPr lang="ru-RU" dirty="0"/>
                    </a:p>
                  </a:txBody>
                  <a:tcPr>
                    <a:solidFill>
                      <a:schemeClr val="accent1">
                        <a:lumMod val="60000"/>
                        <a:lumOff val="40000"/>
                      </a:schemeClr>
                    </a:solidFill>
                  </a:tcPr>
                </a:tc>
                <a:tc>
                  <a:txBody>
                    <a:bodyPr/>
                    <a:lstStyle/>
                    <a:p>
                      <a:endParaRPr lang="ru-RU" dirty="0"/>
                    </a:p>
                  </a:txBody>
                  <a:tcPr>
                    <a:solidFill>
                      <a:schemeClr val="accent1">
                        <a:lumMod val="60000"/>
                        <a:lumOff val="40000"/>
                      </a:schemeClr>
                    </a:solidFill>
                  </a:tcPr>
                </a:tc>
              </a:tr>
            </a:tbl>
          </a:graphicData>
        </a:graphic>
      </p:graphicFrame>
      <mc:AlternateContent xmlns:mc="http://schemas.openxmlformats.org/markup-compatibility/2006" xmlns:a14="http://schemas.microsoft.com/office/drawing/2010/main">
        <mc:Choice Requires="a14">
          <p:sp>
            <p:nvSpPr>
              <p:cNvPr id="6" name="Прямоугольник 5"/>
              <p:cNvSpPr/>
              <p:nvPr/>
            </p:nvSpPr>
            <p:spPr>
              <a:xfrm>
                <a:off x="251520" y="1412776"/>
                <a:ext cx="2579296"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en-US"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r>
                            <a:rPr lang="en-US"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𝒙</m:t>
                          </m:r>
                        </m:e>
                        <m:sup>
                          <m:r>
                            <a:rPr lang="en-US"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m:t>
                      </m:r>
                      <m:sSup>
                        <m:sSupPr>
                          <m:ctrlP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у</m:t>
                          </m:r>
                        </m:e>
                        <m:sup>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412776"/>
                <a:ext cx="2579296" cy="942053"/>
              </a:xfrm>
              <a:prstGeom prst="rect">
                <a:avLst/>
              </a:prstGeom>
              <a:blipFill rotWithShape="1">
                <a:blip r:embed="rId4"/>
                <a:stretch>
                  <a:fillRect b="-129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3923928" y="1124744"/>
                <a:ext cx="3077958"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𝟗</m:t>
                      </m:r>
                      <m:sSup>
                        <m:sSupPr>
                          <m:ctrlP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а</m:t>
                          </m:r>
                        </m:e>
                        <m:sup>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m:t>
                      </m:r>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𝟏𝟔</m:t>
                      </m:r>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3923928" y="1124744"/>
                <a:ext cx="3077958" cy="942053"/>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2356698" y="1883802"/>
                <a:ext cx="2774286"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а+в</m:t>
                              </m:r>
                            </m:e>
                          </m:d>
                        </m:e>
                        <m:sup>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2356698" y="1883802"/>
                <a:ext cx="2774286" cy="942053"/>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552497" y="2782788"/>
                <a:ext cx="3263201"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𝟓</m:t>
                              </m:r>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в+</m:t>
                              </m:r>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𝟑</m:t>
                              </m:r>
                            </m:e>
                          </m:d>
                        </m:e>
                        <m:sup>
                          <m: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552497" y="2782788"/>
                <a:ext cx="3263201" cy="942053"/>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39006" y="2703850"/>
                <a:ext cx="3577390"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𝒎</m:t>
                              </m:r>
                              <m: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m:t>
                              </m:r>
                              <m: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𝒏</m:t>
                              </m:r>
                            </m:e>
                          </m:d>
                        </m:e>
                        <m:sup>
                          <m: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39006" y="2703850"/>
                <a:ext cx="3577390" cy="942053"/>
              </a:xfrm>
              <a:prstGeom prst="rect">
                <a:avLst/>
              </a:prstGeom>
              <a:blipFill rotWithShape="1">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5119687" y="1883802"/>
                <a:ext cx="3171830" cy="9420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𝟑</m:t>
                              </m:r>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х−у</m:t>
                              </m:r>
                            </m:e>
                          </m:d>
                        </m:e>
                        <m:sup>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5119687" y="1883802"/>
                <a:ext cx="3171830" cy="942053"/>
              </a:xfrm>
              <a:prstGeom prst="rect">
                <a:avLst/>
              </a:prstGeom>
              <a:blipFill rotWithShape="1">
                <a:blip r:embed="rId9"/>
                <a:stretch>
                  <a:fillRect b="-645"/>
                </a:stretch>
              </a:blipFill>
            </p:spPr>
            <p:txBody>
              <a:bodyPr/>
              <a:lstStyle/>
              <a:p>
                <a:r>
                  <a:rPr lang="ru-RU">
                    <a:noFill/>
                  </a:rPr>
                  <a:t> </a:t>
                </a:r>
              </a:p>
            </p:txBody>
          </p:sp>
        </mc:Fallback>
      </mc:AlternateContent>
    </p:spTree>
    <p:extLst>
      <p:ext uri="{BB962C8B-B14F-4D97-AF65-F5344CB8AC3E}">
        <p14:creationId xmlns:p14="http://schemas.microsoft.com/office/powerpoint/2010/main" val="901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19503" y="0"/>
            <a:ext cx="9144000" cy="6858000"/>
          </a:xfrm>
          <a:prstGeom prst="rect">
            <a:avLst/>
          </a:prstGeom>
          <a:noFill/>
        </p:spPr>
      </p:pic>
      <p:sp>
        <p:nvSpPr>
          <p:cNvPr id="2" name="Заголовок 1"/>
          <p:cNvSpPr>
            <a:spLocks noGrp="1"/>
          </p:cNvSpPr>
          <p:nvPr>
            <p:ph type="title"/>
          </p:nvPr>
        </p:nvSpPr>
        <p:spPr>
          <a:xfrm>
            <a:off x="539552" y="0"/>
            <a:ext cx="8507288" cy="1143000"/>
          </a:xfrm>
        </p:spPr>
        <p:txBody>
          <a:bodyPr>
            <a:normAutofit fontScale="90000"/>
          </a:bodyPr>
          <a:lstStyle/>
          <a:p>
            <a:r>
              <a:rPr lang="ru-RU" b="1" dirty="0" smtClean="0">
                <a:solidFill>
                  <a:srgbClr val="FF0000"/>
                </a:solidFill>
              </a:rPr>
              <a:t>Формулы сокращенного умножения</a:t>
            </a:r>
            <a:endParaRPr lang="ru-RU" b="1" dirty="0">
              <a:solidFill>
                <a:srgbClr val="FF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672747379"/>
              </p:ext>
            </p:extLst>
          </p:nvPr>
        </p:nvGraphicFramePr>
        <p:xfrm>
          <a:off x="462026" y="2544574"/>
          <a:ext cx="8229600" cy="1728192"/>
        </p:xfrm>
        <a:graphic>
          <a:graphicData uri="http://schemas.openxmlformats.org/drawingml/2006/table">
            <a:tbl>
              <a:tblPr firstRow="1" bandRow="1">
                <a:tableStyleId>{5C22544A-7EE6-4342-B048-85BDC9FD1C3A}</a:tableStyleId>
              </a:tblPr>
              <a:tblGrid>
                <a:gridCol w="2743200"/>
                <a:gridCol w="2743200"/>
                <a:gridCol w="2743200"/>
              </a:tblGrid>
              <a:tr h="792088">
                <a:tc>
                  <a:txBody>
                    <a:bodyPr/>
                    <a:lstStyle/>
                    <a:p>
                      <a:endParaRPr lang="ru-RU" dirty="0"/>
                    </a:p>
                  </a:txBody>
                  <a:tcPr>
                    <a:solidFill>
                      <a:schemeClr val="tx2">
                        <a:lumMod val="40000"/>
                        <a:lumOff val="60000"/>
                      </a:schemeClr>
                    </a:solidFill>
                  </a:tcPr>
                </a:tc>
                <a:tc>
                  <a:txBody>
                    <a:bodyPr/>
                    <a:lstStyle/>
                    <a:p>
                      <a:endParaRPr lang="ru-RU" dirty="0"/>
                    </a:p>
                  </a:txBody>
                  <a:tcPr>
                    <a:solidFill>
                      <a:schemeClr val="tx2">
                        <a:lumMod val="40000"/>
                        <a:lumOff val="60000"/>
                      </a:schemeClr>
                    </a:solidFill>
                  </a:tcPr>
                </a:tc>
                <a:tc>
                  <a:txBody>
                    <a:bodyPr/>
                    <a:lstStyle/>
                    <a:p>
                      <a:endParaRPr lang="ru-RU" dirty="0"/>
                    </a:p>
                  </a:txBody>
                  <a:tcPr>
                    <a:solidFill>
                      <a:schemeClr val="tx2">
                        <a:lumMod val="40000"/>
                        <a:lumOff val="60000"/>
                      </a:schemeClr>
                    </a:solidFill>
                  </a:tcPr>
                </a:tc>
              </a:tr>
              <a:tr h="936104">
                <a:tc>
                  <a:txBody>
                    <a:bodyPr/>
                    <a:lstStyle/>
                    <a:p>
                      <a:endParaRPr lang="ru-RU" dirty="0"/>
                    </a:p>
                  </a:txBody>
                  <a:tcPr>
                    <a:solidFill>
                      <a:schemeClr val="tx2">
                        <a:lumMod val="40000"/>
                        <a:lumOff val="60000"/>
                      </a:schemeClr>
                    </a:solidFill>
                  </a:tcPr>
                </a:tc>
                <a:tc>
                  <a:txBody>
                    <a:bodyPr/>
                    <a:lstStyle/>
                    <a:p>
                      <a:endParaRPr lang="ru-RU" dirty="0"/>
                    </a:p>
                  </a:txBody>
                  <a:tcPr>
                    <a:solidFill>
                      <a:schemeClr val="tx2">
                        <a:lumMod val="40000"/>
                        <a:lumOff val="60000"/>
                      </a:schemeClr>
                    </a:solidFill>
                  </a:tcPr>
                </a:tc>
                <a:tc>
                  <a:txBody>
                    <a:bodyPr/>
                    <a:lstStyle/>
                    <a:p>
                      <a:endParaRPr lang="ru-RU" dirty="0"/>
                    </a:p>
                  </a:txBody>
                  <a:tcPr>
                    <a:solidFill>
                      <a:schemeClr val="tx2">
                        <a:lumMod val="40000"/>
                        <a:lumOff val="60000"/>
                      </a:schemeClr>
                    </a:solidFill>
                  </a:tcPr>
                </a:tc>
              </a:tr>
            </a:tbl>
          </a:graphicData>
        </a:graphic>
      </p:graphicFrame>
      <p:sp>
        <p:nvSpPr>
          <p:cNvPr id="6" name="Прямоугольник 5"/>
          <p:cNvSpPr>
            <a:spLocks noRot="1" noChangeAspect="1" noMove="1" noResize="1" noEditPoints="1" noAdjustHandles="1" noChangeArrowheads="1" noChangeShapeType="1" noTextEdit="1"/>
          </p:cNvSpPr>
          <p:nvPr/>
        </p:nvSpPr>
        <p:spPr>
          <a:xfrm>
            <a:off x="760143" y="2572978"/>
            <a:ext cx="2312621" cy="847733"/>
          </a:xfrm>
          <a:prstGeom prst="rect">
            <a:avLst/>
          </a:prstGeom>
          <a:blipFill rotWithShape="1">
            <a:blip r:embed="rId4"/>
            <a:stretch>
              <a:fillRect b="-719"/>
            </a:stretch>
          </a:blipFill>
        </p:spPr>
        <p:txBody>
          <a:bodyPr/>
          <a:lstStyle/>
          <a:p>
            <a:r>
              <a:rPr lang="ru-RU" b="1">
                <a:noFill/>
              </a:rPr>
              <a:t> </a:t>
            </a:r>
          </a:p>
        </p:txBody>
      </p:sp>
      <mc:AlternateContent xmlns:mc="http://schemas.openxmlformats.org/markup-compatibility/2006" xmlns:a14="http://schemas.microsoft.com/office/drawing/2010/main">
        <mc:Choice Requires="a14">
          <p:sp>
            <p:nvSpPr>
              <p:cNvPr id="8" name="Прямоугольник 7"/>
              <p:cNvSpPr/>
              <p:nvPr/>
            </p:nvSpPr>
            <p:spPr>
              <a:xfrm>
                <a:off x="561173" y="3429000"/>
                <a:ext cx="2546018" cy="784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𝟗</m:t>
                      </m:r>
                      <m:sSup>
                        <m:sSupPr>
                          <m:ctrlP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а</m:t>
                          </m:r>
                        </m:e>
                        <m:sup>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m:t>
                      </m:r>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𝟏𝟔</m:t>
                      </m:r>
                    </m:oMath>
                  </m:oMathPara>
                </a14:m>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561173" y="3429000"/>
                <a:ext cx="2546018" cy="784767"/>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3429525" y="2635944"/>
                <a:ext cx="2294603" cy="784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а+в</m:t>
                              </m:r>
                            </m:e>
                          </m:d>
                        </m:e>
                        <m:sup>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3429525" y="2635944"/>
                <a:ext cx="2294603" cy="784767"/>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3284244" y="3429000"/>
                <a:ext cx="2695353" cy="784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𝟓</m:t>
                              </m:r>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в+</m:t>
                              </m:r>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𝟑</m:t>
                              </m:r>
                            </m:e>
                          </m:d>
                        </m:e>
                        <m:sup>
                          <m: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3284244" y="3429000"/>
                <a:ext cx="2695353" cy="784767"/>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5997853" y="3429000"/>
                <a:ext cx="3129349" cy="784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en-US"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𝒎</m:t>
                              </m:r>
                              <m:r>
                                <a:rPr lang="en-US"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m:t>
                              </m:r>
                              <m:r>
                                <a:rPr lang="en-US"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r>
                                <a:rPr lang="en-US"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𝒏</m:t>
                              </m:r>
                            </m:e>
                          </m:d>
                        </m:e>
                        <m:sup>
                          <m:r>
                            <a:rPr lang="en-US" sz="4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5997853" y="3429000"/>
                <a:ext cx="3129349" cy="784767"/>
              </a:xfrm>
              <a:prstGeom prst="rect">
                <a:avLst/>
              </a:prstGeom>
              <a:blipFill rotWithShape="1">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084168" y="2604460"/>
                <a:ext cx="2618409" cy="784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14:m>
                  <m:oMathPara xmlns:m="http://schemas.openxmlformats.org/officeDocument/2006/math">
                    <m:oMathParaPr>
                      <m:jc m:val="centerGroup"/>
                    </m:oMathParaPr>
                    <m:oMath xmlns:m="http://schemas.openxmlformats.org/officeDocument/2006/math">
                      <m:sSup>
                        <m:sSupPr>
                          <m:ctrlP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pPr>
                        <m:e>
                          <m:d>
                            <m:dPr>
                              <m:ctrlP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dPr>
                            <m:e>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𝟑</m:t>
                              </m:r>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х−у</m:t>
                              </m:r>
                            </m:e>
                          </m:d>
                        </m:e>
                        <m:sup>
                          <m:r>
                            <a:rPr lang="ru-RU" sz="4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𝟐</m:t>
                          </m:r>
                        </m:sup>
                      </m:sSup>
                    </m:oMath>
                  </m:oMathPara>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084168" y="2604460"/>
                <a:ext cx="2618409" cy="784767"/>
              </a:xfrm>
              <a:prstGeom prst="rect">
                <a:avLst/>
              </a:prstGeom>
              <a:blipFill rotWithShape="1">
                <a:blip r:embed="rId9"/>
                <a:stretch>
                  <a:fillRect b="-775"/>
                </a:stretch>
              </a:blipFill>
            </p:spPr>
            <p:txBody>
              <a:bodyPr/>
              <a:lstStyle/>
              <a:p>
                <a:r>
                  <a:rPr lang="ru-RU">
                    <a:noFill/>
                  </a:rPr>
                  <a:t> </a:t>
                </a:r>
              </a:p>
            </p:txBody>
          </p:sp>
        </mc:Fallback>
      </mc:AlternateContent>
    </p:spTree>
    <p:extLst>
      <p:ext uri="{BB962C8B-B14F-4D97-AF65-F5344CB8AC3E}">
        <p14:creationId xmlns:p14="http://schemas.microsoft.com/office/powerpoint/2010/main" val="2987799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smtClean="0">
                <a:solidFill>
                  <a:schemeClr val="accent6">
                    <a:lumMod val="75000"/>
                  </a:schemeClr>
                </a:solidFill>
              </a:rPr>
              <a:t>Формулы </a:t>
            </a:r>
            <a:br>
              <a:rPr lang="ru-RU" b="1" i="1" dirty="0" smtClean="0">
                <a:solidFill>
                  <a:schemeClr val="accent6">
                    <a:lumMod val="75000"/>
                  </a:schemeClr>
                </a:solidFill>
              </a:rPr>
            </a:br>
            <a:r>
              <a:rPr lang="ru-RU" b="1" i="1" dirty="0" smtClean="0">
                <a:solidFill>
                  <a:schemeClr val="accent6">
                    <a:lumMod val="75000"/>
                  </a:schemeClr>
                </a:solidFill>
              </a:rPr>
              <a:t>сокращенного умножения</a:t>
            </a:r>
            <a:endParaRPr lang="ru-RU" dirty="0">
              <a:solidFill>
                <a:schemeClr val="accent6">
                  <a:lumMod val="75000"/>
                </a:schemeClr>
              </a:solidFill>
            </a:endParaRPr>
          </a:p>
        </p:txBody>
      </p:sp>
      <p:sp>
        <p:nvSpPr>
          <p:cNvPr id="3" name="Содержимое 2"/>
          <p:cNvSpPr>
            <a:spLocks noGrp="1"/>
          </p:cNvSpPr>
          <p:nvPr>
            <p:ph idx="1"/>
          </p:nvPr>
        </p:nvSpPr>
        <p:spPr>
          <a:xfrm>
            <a:off x="3500430" y="1600200"/>
            <a:ext cx="5357850" cy="4525963"/>
          </a:xfrm>
        </p:spPr>
        <p:txBody>
          <a:bodyPr>
            <a:normAutofit/>
          </a:bodyPr>
          <a:lstStyle/>
          <a:p>
            <a:pPr algn="ctr">
              <a:buNone/>
              <a:defRPr/>
            </a:pPr>
            <a:r>
              <a:rPr lang="ru-RU" sz="4800" b="1" i="1" dirty="0" smtClean="0">
                <a:solidFill>
                  <a:srgbClr val="FF0000"/>
                </a:solidFill>
              </a:rPr>
              <a:t>Квадрат </a:t>
            </a:r>
            <a:r>
              <a:rPr lang="ru-RU" sz="4800" b="1" i="1" dirty="0">
                <a:solidFill>
                  <a:srgbClr val="FF0000"/>
                </a:solidFill>
              </a:rPr>
              <a:t>суммы</a:t>
            </a:r>
          </a:p>
          <a:p>
            <a:pPr algn="ctr">
              <a:buNone/>
              <a:defRPr/>
            </a:pPr>
            <a:r>
              <a:rPr lang="ru-RU" sz="4800" b="1" i="1" dirty="0">
                <a:solidFill>
                  <a:srgbClr val="FF0000"/>
                </a:solidFill>
              </a:rPr>
              <a:t>и</a:t>
            </a:r>
          </a:p>
          <a:p>
            <a:pPr algn="ctr">
              <a:buNone/>
              <a:defRPr/>
            </a:pPr>
            <a:r>
              <a:rPr lang="ru-RU" sz="4800" b="1" i="1" dirty="0">
                <a:solidFill>
                  <a:srgbClr val="FF0000"/>
                </a:solidFill>
              </a:rPr>
              <a:t>квадрат разности</a:t>
            </a:r>
          </a:p>
          <a:p>
            <a:pPr algn="ctr">
              <a:buNone/>
              <a:defRPr/>
            </a:pPr>
            <a:r>
              <a:rPr lang="ru-RU" sz="4800" b="1" i="1" dirty="0">
                <a:solidFill>
                  <a:srgbClr val="FF0000"/>
                </a:solidFill>
              </a:rPr>
              <a:t>двух выражений</a:t>
            </a:r>
            <a:endParaRPr lang="ru-RU" sz="4800" dirty="0">
              <a:solidFill>
                <a:srgbClr val="FF0000"/>
              </a:solidFill>
            </a:endParaRPr>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9" descr="149f060ffd0e41d6e845bf046e118461"/>
          <p:cNvPicPr>
            <a:picLocks noChangeAspect="1" noChangeArrowheads="1" noCrop="1"/>
          </p:cNvPicPr>
          <p:nvPr/>
        </p:nvPicPr>
        <p:blipFill>
          <a:blip r:embed="rId4"/>
          <a:srcRect/>
          <a:stretch>
            <a:fillRect/>
          </a:stretch>
        </p:blipFill>
        <p:spPr bwMode="auto">
          <a:xfrm>
            <a:off x="857224" y="2428868"/>
            <a:ext cx="2593975" cy="2917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i="1" dirty="0" smtClean="0">
                <a:solidFill>
                  <a:schemeClr val="accent2">
                    <a:lumMod val="75000"/>
                  </a:schemeClr>
                </a:solidFill>
              </a:rPr>
              <a:t>ОТКРЫТИЕ  № 1</a:t>
            </a:r>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Содержимое 6"/>
          <p:cNvSpPr>
            <a:spLocks noGrp="1"/>
          </p:cNvSpPr>
          <p:nvPr>
            <p:ph idx="1"/>
          </p:nvPr>
        </p:nvSpPr>
        <p:spPr>
          <a:xfrm>
            <a:off x="457200" y="714356"/>
            <a:ext cx="8229600" cy="5786478"/>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None/>
              <a:defRPr/>
            </a:pPr>
            <a:r>
              <a:rPr lang="ru-RU" sz="3600" b="1" dirty="0" smtClean="0">
                <a:solidFill>
                  <a:srgbClr val="C00000"/>
                </a:solidFill>
                <a:latin typeface="Times New Roman" pitchFamily="18" charset="0"/>
                <a:cs typeface="Times New Roman" pitchFamily="18" charset="0"/>
              </a:rPr>
              <a:t>ФОРМУЛА</a:t>
            </a:r>
          </a:p>
          <a:p>
            <a:pPr algn="ctr" fontAlgn="auto">
              <a:spcBef>
                <a:spcPts val="0"/>
              </a:spcBef>
              <a:spcAft>
                <a:spcPts val="0"/>
              </a:spcAft>
              <a:buNone/>
              <a:defRPr/>
            </a:pPr>
            <a:r>
              <a:rPr lang="ru-RU" sz="3600" b="1" dirty="0" smtClean="0">
                <a:solidFill>
                  <a:schemeClr val="accent1">
                    <a:lumMod val="50000"/>
                  </a:schemeClr>
                </a:solidFill>
              </a:rPr>
              <a:t>КВАДРАТ  СУММЫ  ДВУХ  ЧИСЕЛ:</a:t>
            </a:r>
          </a:p>
          <a:p>
            <a:pPr algn="ctr" fontAlgn="auto">
              <a:spcBef>
                <a:spcPts val="0"/>
              </a:spcBef>
              <a:spcAft>
                <a:spcPts val="0"/>
              </a:spcAft>
              <a:buNone/>
              <a:defRPr/>
            </a:pPr>
            <a:endParaRPr lang="ru-RU" sz="3600" dirty="0" smtClean="0"/>
          </a:p>
          <a:p>
            <a:pPr algn="ctr" fontAlgn="auto">
              <a:spcBef>
                <a:spcPts val="0"/>
              </a:spcBef>
              <a:spcAft>
                <a:spcPts val="0"/>
              </a:spcAft>
              <a:buNone/>
              <a:defRPr/>
            </a:pPr>
            <a:r>
              <a:rPr lang="ru-RU" sz="5400" b="1" dirty="0" smtClean="0">
                <a:solidFill>
                  <a:srgbClr val="FF0000"/>
                </a:solidFill>
              </a:rPr>
              <a:t>(а + </a:t>
            </a:r>
            <a:r>
              <a:rPr lang="ru-RU" sz="5400" b="1" dirty="0" err="1" smtClean="0">
                <a:solidFill>
                  <a:srgbClr val="FF0000"/>
                </a:solidFill>
              </a:rPr>
              <a:t>b</a:t>
            </a:r>
            <a:r>
              <a:rPr lang="ru-RU" sz="5400" b="1" dirty="0" smtClean="0">
                <a:solidFill>
                  <a:srgbClr val="FF0000"/>
                </a:solidFill>
              </a:rPr>
              <a:t>)</a:t>
            </a:r>
            <a:r>
              <a:rPr lang="ru-RU" sz="5400" b="1" baseline="30000" dirty="0" smtClean="0">
                <a:solidFill>
                  <a:srgbClr val="FF0000"/>
                </a:solidFill>
              </a:rPr>
              <a:t>2 </a:t>
            </a:r>
            <a:r>
              <a:rPr lang="ru-RU" sz="5400" b="1" dirty="0" smtClean="0">
                <a:solidFill>
                  <a:srgbClr val="FF0000"/>
                </a:solidFill>
              </a:rPr>
              <a:t>= а</a:t>
            </a:r>
            <a:r>
              <a:rPr lang="ru-RU" sz="5400" b="1" baseline="30000" dirty="0" smtClean="0">
                <a:solidFill>
                  <a:srgbClr val="FF0000"/>
                </a:solidFill>
              </a:rPr>
              <a:t>2</a:t>
            </a:r>
            <a:r>
              <a:rPr lang="ru-RU" sz="5400" b="1" dirty="0" smtClean="0">
                <a:solidFill>
                  <a:srgbClr val="FF0000"/>
                </a:solidFill>
              </a:rPr>
              <a:t> + 2аb + b</a:t>
            </a:r>
            <a:r>
              <a:rPr lang="ru-RU" sz="5400" b="1" baseline="30000" dirty="0" smtClean="0">
                <a:solidFill>
                  <a:srgbClr val="FF0000"/>
                </a:solidFill>
              </a:rPr>
              <a:t>2</a:t>
            </a:r>
            <a:endParaRPr lang="ru-RU" sz="5400" b="1" dirty="0">
              <a:solidFill>
                <a:srgbClr val="FF0000"/>
              </a:solidFill>
            </a:endParaRPr>
          </a:p>
        </p:txBody>
      </p:sp>
      <p:pic>
        <p:nvPicPr>
          <p:cNvPr id="9217" name="Picture 1" descr="C:\Documents and Settings\Admin\Рабочий стол\Новая папка\imgpreview.jpg"/>
          <p:cNvPicPr>
            <a:picLocks noChangeAspect="1" noChangeArrowheads="1"/>
          </p:cNvPicPr>
          <p:nvPr/>
        </p:nvPicPr>
        <p:blipFill>
          <a:blip r:embed="rId4"/>
          <a:srcRect/>
          <a:stretch>
            <a:fillRect/>
          </a:stretch>
        </p:blipFill>
        <p:spPr bwMode="auto">
          <a:xfrm>
            <a:off x="357158" y="428604"/>
            <a:ext cx="1643074" cy="1745058"/>
          </a:xfrm>
          <a:prstGeom prst="rect">
            <a:avLst/>
          </a:prstGeom>
          <a:blipFill>
            <a:blip r:embed="rId5"/>
            <a:tile tx="0" ty="0" sx="100000" sy="100000" flip="none" algn="tl"/>
          </a:blipFill>
          <a:ln>
            <a:solidFill>
              <a:schemeClr val="tx1"/>
            </a:solidFill>
            <a:prstDash val="sysDot"/>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Открытие № 2</a:t>
            </a:r>
            <a:endParaRPr lang="ru-RU" b="1" dirty="0">
              <a:solidFill>
                <a:srgbClr val="C00000"/>
              </a:solidFill>
            </a:endParaRPr>
          </a:p>
        </p:txBody>
      </p:sp>
      <p:graphicFrame>
        <p:nvGraphicFramePr>
          <p:cNvPr id="7" name="Содержимое 6"/>
          <p:cNvGraphicFramePr>
            <a:graphicFrameLocks noGrp="1"/>
          </p:cNvGraphicFramePr>
          <p:nvPr>
            <p:ph idx="1"/>
          </p:nvPr>
        </p:nvGraphicFramePr>
        <p:xfrm>
          <a:off x="457200" y="1600200"/>
          <a:ext cx="8229600" cy="1992632"/>
        </p:xfrm>
        <a:graphic>
          <a:graphicData uri="http://schemas.openxmlformats.org/drawingml/2006/table">
            <a:tbl>
              <a:tblPr firstRow="1" bandRow="1">
                <a:tableStyleId>{21E4AEA4-8DFA-4A89-87EB-49C32662AFE0}</a:tableStyleId>
              </a:tblPr>
              <a:tblGrid>
                <a:gridCol w="828652"/>
                <a:gridCol w="2643206"/>
                <a:gridCol w="2286016"/>
                <a:gridCol w="2471726"/>
              </a:tblGrid>
              <a:tr h="590552">
                <a:tc>
                  <a:txBody>
                    <a:bodyPr/>
                    <a:lstStyle/>
                    <a:p>
                      <a:r>
                        <a:rPr lang="ru-RU" sz="2800" b="1" dirty="0" smtClean="0">
                          <a:solidFill>
                            <a:srgbClr val="FF0000"/>
                          </a:solidFill>
                        </a:rPr>
                        <a:t>1</a:t>
                      </a:r>
                      <a:endParaRPr lang="ru-RU" sz="28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2"/>
                          </a:solidFill>
                          <a:latin typeface="+mn-lt"/>
                          <a:ea typeface="+mn-ea"/>
                          <a:cs typeface="+mn-cs"/>
                        </a:rPr>
                        <a:t>(m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 n) (m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n) =</a:t>
                      </a:r>
                      <a:endParaRPr lang="ru-RU" sz="2400" b="1" kern="1200" dirty="0" smtClean="0">
                        <a:solidFill>
                          <a:schemeClr val="tx2"/>
                        </a:solidFill>
                        <a:latin typeface="+mn-lt"/>
                        <a:ea typeface="+mn-ea"/>
                        <a:cs typeface="+mn-cs"/>
                      </a:endParaRPr>
                    </a:p>
                    <a:p>
                      <a:endParaRPr lang="ru-RU" sz="1600"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400" dirty="0" smtClean="0">
                          <a:solidFill>
                            <a:schemeClr val="accent3">
                              <a:lumMod val="50000"/>
                            </a:schemeClr>
                          </a:solidFill>
                        </a:rPr>
                        <a:t>=</a:t>
                      </a:r>
                      <a:endParaRPr lang="ru-RU" sz="2400" dirty="0">
                        <a:solidFill>
                          <a:schemeClr val="accent3">
                            <a:lumMod val="50000"/>
                          </a:schemeClr>
                        </a:solidFill>
                      </a:endParaRPr>
                    </a:p>
                  </a:txBody>
                  <a:tcPr>
                    <a:solidFill>
                      <a:schemeClr val="accent3">
                        <a:lumMod val="60000"/>
                        <a:lumOff val="40000"/>
                      </a:schemeClr>
                    </a:solidFill>
                  </a:tcPr>
                </a:tc>
              </a:tr>
              <a:tr h="590552">
                <a:tc>
                  <a:txBody>
                    <a:bodyPr/>
                    <a:lstStyle/>
                    <a:p>
                      <a:r>
                        <a:rPr lang="ru-RU" sz="2800" b="1" dirty="0" smtClean="0">
                          <a:solidFill>
                            <a:srgbClr val="FF0000"/>
                          </a:solidFill>
                        </a:rPr>
                        <a:t>2</a:t>
                      </a:r>
                      <a:endParaRPr lang="ru-RU" sz="28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2"/>
                          </a:solidFill>
                          <a:latin typeface="+mn-lt"/>
                          <a:ea typeface="+mn-ea"/>
                          <a:cs typeface="+mn-cs"/>
                        </a:rPr>
                        <a:t>(c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 d) (c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d) =</a:t>
                      </a:r>
                      <a:endParaRPr lang="ru-RU" sz="2400" b="1" kern="1200" dirty="0" smtClean="0">
                        <a:solidFill>
                          <a:schemeClr val="tx2"/>
                        </a:solidFill>
                        <a:latin typeface="+mn-lt"/>
                        <a:ea typeface="+mn-ea"/>
                        <a:cs typeface="+mn-cs"/>
                      </a:endParaRPr>
                    </a:p>
                    <a:p>
                      <a:endParaRPr lang="ru-RU" sz="1600"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baseline="300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400" b="1" dirty="0" smtClean="0">
                          <a:solidFill>
                            <a:schemeClr val="accent3">
                              <a:lumMod val="50000"/>
                            </a:schemeClr>
                          </a:solidFill>
                        </a:rPr>
                        <a:t>=</a:t>
                      </a:r>
                      <a:endParaRPr lang="ru-RU" sz="2400" b="1" dirty="0">
                        <a:solidFill>
                          <a:schemeClr val="accent3">
                            <a:lumMod val="50000"/>
                          </a:schemeClr>
                        </a:solidFill>
                      </a:endParaRPr>
                    </a:p>
                  </a:txBody>
                  <a:tcPr>
                    <a:solidFill>
                      <a:schemeClr val="accent3">
                        <a:lumMod val="60000"/>
                        <a:lumOff val="40000"/>
                      </a:schemeClr>
                    </a:solidFill>
                  </a:tcPr>
                </a:tc>
              </a:tr>
              <a:tr h="590552">
                <a:tc>
                  <a:txBody>
                    <a:bodyPr/>
                    <a:lstStyle/>
                    <a:p>
                      <a:r>
                        <a:rPr lang="ru-RU" sz="2800" b="1" dirty="0" smtClean="0">
                          <a:solidFill>
                            <a:srgbClr val="FF0000"/>
                          </a:solidFill>
                        </a:rPr>
                        <a:t>3</a:t>
                      </a:r>
                      <a:endParaRPr lang="ru-RU" sz="2800" b="1" dirty="0">
                        <a:solidFill>
                          <a:srgbClr val="FF0000"/>
                        </a:solidFill>
                      </a:endParaRPr>
                    </a:p>
                  </a:txBody>
                  <a:tcPr>
                    <a:solidFill>
                      <a:schemeClr val="accent5">
                        <a:lumMod val="40000"/>
                        <a:lumOff val="60000"/>
                      </a:schemeClr>
                    </a:solidFill>
                  </a:tcPr>
                </a:tc>
                <a:tc>
                  <a:txBody>
                    <a:bodyPr/>
                    <a:lstStyle/>
                    <a:p>
                      <a:r>
                        <a:rPr lang="en-US" sz="2400" b="1" kern="1200" dirty="0" smtClean="0">
                          <a:solidFill>
                            <a:schemeClr val="tx2"/>
                          </a:solidFill>
                          <a:latin typeface="+mn-lt"/>
                          <a:ea typeface="+mn-ea"/>
                          <a:cs typeface="+mn-cs"/>
                        </a:rPr>
                        <a:t>(p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 q) (p </a:t>
                      </a:r>
                      <a:r>
                        <a:rPr lang="ru-RU" sz="2400" b="1" kern="1200" dirty="0" smtClean="0">
                          <a:solidFill>
                            <a:schemeClr val="tx2"/>
                          </a:solidFill>
                          <a:latin typeface="+mn-lt"/>
                          <a:ea typeface="+mn-ea"/>
                          <a:cs typeface="+mn-cs"/>
                        </a:rPr>
                        <a:t>-</a:t>
                      </a:r>
                      <a:r>
                        <a:rPr lang="en-US" sz="2400" b="1" kern="1200" dirty="0" smtClean="0">
                          <a:solidFill>
                            <a:schemeClr val="tx2"/>
                          </a:solidFill>
                          <a:latin typeface="+mn-lt"/>
                          <a:ea typeface="+mn-ea"/>
                          <a:cs typeface="+mn-cs"/>
                        </a:rPr>
                        <a:t> q) = </a:t>
                      </a:r>
                      <a:endParaRPr lang="ru-RU" sz="2400" dirty="0">
                        <a:solidFill>
                          <a:schemeClr val="tx2"/>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000" b="1" dirty="0" smtClean="0">
                          <a:solidFill>
                            <a:schemeClr val="accent3">
                              <a:lumMod val="50000"/>
                            </a:schemeClr>
                          </a:solidFill>
                        </a:rPr>
                        <a:t>=</a:t>
                      </a:r>
                      <a:endParaRPr lang="ru-RU" sz="2000" b="1" dirty="0">
                        <a:solidFill>
                          <a:schemeClr val="accent3">
                            <a:lumMod val="50000"/>
                          </a:schemeClr>
                        </a:solidFill>
                      </a:endParaRPr>
                    </a:p>
                  </a:txBody>
                  <a:tcPr>
                    <a:solidFill>
                      <a:schemeClr val="accent3">
                        <a:lumMod val="60000"/>
                        <a:lumOff val="40000"/>
                      </a:schemeClr>
                    </a:solidFill>
                  </a:tcPr>
                </a:tc>
              </a:tr>
            </a:tbl>
          </a:graphicData>
        </a:graphic>
      </p:graphicFrame>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Исследование № 2</a:t>
            </a:r>
            <a:endParaRPr lang="ru-RU" b="1" dirty="0">
              <a:solidFill>
                <a:srgbClr val="C00000"/>
              </a:solidFill>
            </a:endParaRPr>
          </a:p>
        </p:txBody>
      </p:sp>
      <p:graphicFrame>
        <p:nvGraphicFramePr>
          <p:cNvPr id="7" name="Содержимое 6"/>
          <p:cNvGraphicFramePr>
            <a:graphicFrameLocks noGrp="1"/>
          </p:cNvGraphicFramePr>
          <p:nvPr>
            <p:ph idx="1"/>
          </p:nvPr>
        </p:nvGraphicFramePr>
        <p:xfrm>
          <a:off x="357158" y="2285992"/>
          <a:ext cx="8229600" cy="2175512"/>
        </p:xfrm>
        <a:graphic>
          <a:graphicData uri="http://schemas.openxmlformats.org/drawingml/2006/table">
            <a:tbl>
              <a:tblPr firstRow="1" bandRow="1">
                <a:tableStyleId>{21E4AEA4-8DFA-4A89-87EB-49C32662AFE0}</a:tableStyleId>
              </a:tblPr>
              <a:tblGrid>
                <a:gridCol w="928694"/>
                <a:gridCol w="2571768"/>
                <a:gridCol w="1571636"/>
                <a:gridCol w="3157502"/>
              </a:tblGrid>
              <a:tr h="590552">
                <a:tc>
                  <a:txBody>
                    <a:bodyPr/>
                    <a:lstStyle/>
                    <a:p>
                      <a:r>
                        <a:rPr lang="ru-RU" sz="3200" b="1" dirty="0" smtClean="0">
                          <a:solidFill>
                            <a:srgbClr val="FF0000"/>
                          </a:solidFill>
                        </a:rPr>
                        <a:t>1</a:t>
                      </a:r>
                      <a:endParaRPr lang="ru-RU" sz="32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2"/>
                          </a:solidFill>
                          <a:latin typeface="+mn-lt"/>
                          <a:ea typeface="+mn-ea"/>
                          <a:cs typeface="+mn-cs"/>
                        </a:rPr>
                        <a:t>(m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n) (m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n) =</a:t>
                      </a:r>
                      <a:endParaRPr lang="ru-RU" sz="2800" b="1" kern="1200" dirty="0" smtClean="0">
                        <a:solidFill>
                          <a:schemeClr val="tx2"/>
                        </a:solidFill>
                        <a:latin typeface="+mn-lt"/>
                        <a:ea typeface="+mn-ea"/>
                        <a:cs typeface="+mn-cs"/>
                      </a:endParaRPr>
                    </a:p>
                    <a:p>
                      <a:endParaRPr lang="ru-RU"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800" dirty="0" smtClean="0">
                          <a:solidFill>
                            <a:schemeClr val="accent3">
                              <a:lumMod val="50000"/>
                            </a:schemeClr>
                          </a:solidFill>
                        </a:rPr>
                        <a:t>=</a:t>
                      </a:r>
                      <a:r>
                        <a:rPr lang="en-US" sz="2800" b="1" kern="1200" dirty="0" smtClean="0">
                          <a:solidFill>
                            <a:schemeClr val="accent3">
                              <a:lumMod val="50000"/>
                            </a:schemeClr>
                          </a:solidFill>
                          <a:latin typeface="+mn-lt"/>
                          <a:ea typeface="+mn-ea"/>
                          <a:cs typeface="+mn-cs"/>
                        </a:rPr>
                        <a:t>m</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 2 m n + n</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800" dirty="0">
                        <a:solidFill>
                          <a:schemeClr val="accent3">
                            <a:lumMod val="50000"/>
                          </a:schemeClr>
                        </a:solidFill>
                      </a:endParaRPr>
                    </a:p>
                  </a:txBody>
                  <a:tcPr>
                    <a:solidFill>
                      <a:schemeClr val="accent3">
                        <a:lumMod val="60000"/>
                        <a:lumOff val="40000"/>
                      </a:schemeClr>
                    </a:solidFill>
                  </a:tcPr>
                </a:tc>
              </a:tr>
              <a:tr h="590552">
                <a:tc>
                  <a:txBody>
                    <a:bodyPr/>
                    <a:lstStyle/>
                    <a:p>
                      <a:r>
                        <a:rPr lang="ru-RU" sz="3200" b="1" dirty="0" smtClean="0">
                          <a:solidFill>
                            <a:srgbClr val="FF0000"/>
                          </a:solidFill>
                        </a:rPr>
                        <a:t>2</a:t>
                      </a:r>
                      <a:endParaRPr lang="ru-RU" sz="32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2"/>
                          </a:solidFill>
                          <a:latin typeface="+mn-lt"/>
                          <a:ea typeface="+mn-ea"/>
                          <a:cs typeface="+mn-cs"/>
                        </a:rPr>
                        <a:t>(c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d) (c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d) =</a:t>
                      </a:r>
                      <a:endParaRPr lang="ru-RU" sz="2800" b="1" kern="1200" dirty="0" smtClean="0">
                        <a:solidFill>
                          <a:schemeClr val="tx2"/>
                        </a:solidFill>
                        <a:latin typeface="+mn-lt"/>
                        <a:ea typeface="+mn-ea"/>
                        <a:cs typeface="+mn-cs"/>
                      </a:endParaRPr>
                    </a:p>
                    <a:p>
                      <a:endParaRPr lang="ru-RU"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baseline="300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800" b="1" dirty="0" smtClean="0">
                          <a:solidFill>
                            <a:schemeClr val="accent3">
                              <a:lumMod val="50000"/>
                            </a:schemeClr>
                          </a:solidFill>
                        </a:rPr>
                        <a:t>=</a:t>
                      </a:r>
                      <a:r>
                        <a:rPr lang="en-US" sz="2800" b="1" kern="1200" dirty="0" smtClean="0">
                          <a:solidFill>
                            <a:schemeClr val="accent3">
                              <a:lumMod val="50000"/>
                            </a:schemeClr>
                          </a:solidFill>
                          <a:latin typeface="+mn-lt"/>
                          <a:ea typeface="+mn-ea"/>
                          <a:cs typeface="+mn-cs"/>
                        </a:rPr>
                        <a:t>c</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2 c d + d</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800" b="1" dirty="0">
                        <a:solidFill>
                          <a:schemeClr val="accent3">
                            <a:lumMod val="50000"/>
                          </a:schemeClr>
                        </a:solidFill>
                      </a:endParaRPr>
                    </a:p>
                  </a:txBody>
                  <a:tcPr>
                    <a:solidFill>
                      <a:schemeClr val="accent3">
                        <a:lumMod val="60000"/>
                        <a:lumOff val="40000"/>
                      </a:schemeClr>
                    </a:solidFill>
                  </a:tcPr>
                </a:tc>
              </a:tr>
              <a:tr h="590552">
                <a:tc>
                  <a:txBody>
                    <a:bodyPr/>
                    <a:lstStyle/>
                    <a:p>
                      <a:r>
                        <a:rPr lang="ru-RU" sz="3200" b="1" dirty="0" smtClean="0">
                          <a:solidFill>
                            <a:srgbClr val="FF0000"/>
                          </a:solidFill>
                        </a:rPr>
                        <a:t>3</a:t>
                      </a:r>
                      <a:endParaRPr lang="ru-RU" sz="3200" b="1" dirty="0">
                        <a:solidFill>
                          <a:srgbClr val="FF0000"/>
                        </a:solidFill>
                      </a:endParaRPr>
                    </a:p>
                  </a:txBody>
                  <a:tcPr>
                    <a:solidFill>
                      <a:schemeClr val="accent5">
                        <a:lumMod val="40000"/>
                        <a:lumOff val="60000"/>
                      </a:schemeClr>
                    </a:solidFill>
                  </a:tcPr>
                </a:tc>
                <a:tc>
                  <a:txBody>
                    <a:bodyPr/>
                    <a:lstStyle/>
                    <a:p>
                      <a:r>
                        <a:rPr lang="en-US" sz="2800" b="1" kern="1200" dirty="0" smtClean="0">
                          <a:solidFill>
                            <a:schemeClr val="tx2"/>
                          </a:solidFill>
                          <a:latin typeface="+mn-lt"/>
                          <a:ea typeface="+mn-ea"/>
                          <a:cs typeface="+mn-cs"/>
                        </a:rPr>
                        <a:t>(p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q) (p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q) = </a:t>
                      </a:r>
                      <a:endParaRPr lang="ru-RU" sz="2800" dirty="0">
                        <a:solidFill>
                          <a:schemeClr val="tx2"/>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400" b="1" dirty="0" smtClean="0">
                          <a:solidFill>
                            <a:schemeClr val="accent3">
                              <a:lumMod val="50000"/>
                            </a:schemeClr>
                          </a:solidFill>
                        </a:rPr>
                        <a:t>=</a:t>
                      </a:r>
                      <a:r>
                        <a:rPr lang="en-US" sz="2400" b="1" kern="1200" dirty="0" smtClean="0">
                          <a:solidFill>
                            <a:schemeClr val="accent3">
                              <a:lumMod val="50000"/>
                            </a:schemeClr>
                          </a:solidFill>
                          <a:latin typeface="+mn-lt"/>
                          <a:ea typeface="+mn-ea"/>
                          <a:cs typeface="+mn-cs"/>
                        </a:rPr>
                        <a:t> </a:t>
                      </a:r>
                      <a:r>
                        <a:rPr lang="en-US" sz="2800" b="1" kern="1200" dirty="0" smtClean="0">
                          <a:solidFill>
                            <a:schemeClr val="accent3">
                              <a:lumMod val="50000"/>
                            </a:schemeClr>
                          </a:solidFill>
                          <a:latin typeface="+mn-lt"/>
                          <a:ea typeface="+mn-ea"/>
                          <a:cs typeface="+mn-cs"/>
                        </a:rPr>
                        <a:t>p</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 2qp + q</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400" b="1" dirty="0">
                        <a:solidFill>
                          <a:schemeClr val="accent3">
                            <a:lumMod val="50000"/>
                          </a:schemeClr>
                        </a:solidFill>
                      </a:endParaRPr>
                    </a:p>
                  </a:txBody>
                  <a:tcPr>
                    <a:solidFill>
                      <a:schemeClr val="accent3">
                        <a:lumMod val="60000"/>
                        <a:lumOff val="40000"/>
                      </a:schemeClr>
                    </a:solidFill>
                  </a:tcPr>
                </a:tc>
              </a:tr>
            </a:tbl>
          </a:graphicData>
        </a:graphic>
      </p:graphicFrame>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7" descr="0a292c421565f557d3938f4b31a6cc5d"/>
          <p:cNvPicPr>
            <a:picLocks noChangeAspect="1" noChangeArrowheads="1"/>
          </p:cNvPicPr>
          <p:nvPr/>
        </p:nvPicPr>
        <p:blipFill>
          <a:blip r:embed="rId4"/>
          <a:srcRect/>
          <a:stretch>
            <a:fillRect/>
          </a:stretch>
        </p:blipFill>
        <p:spPr bwMode="auto">
          <a:xfrm>
            <a:off x="0" y="329357"/>
            <a:ext cx="2071670" cy="18058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686800" cy="1143000"/>
          </a:xfrm>
        </p:spPr>
        <p:txBody>
          <a:bodyPr>
            <a:normAutofit fontScale="90000"/>
          </a:bodyPr>
          <a:lstStyle/>
          <a:p>
            <a:r>
              <a:rPr lang="ru-RU" b="1" i="1" dirty="0" smtClean="0">
                <a:solidFill>
                  <a:schemeClr val="accent2">
                    <a:lumMod val="75000"/>
                  </a:schemeClr>
                </a:solidFill>
              </a:rPr>
              <a:t>История создания страны формул</a:t>
            </a:r>
            <a:r>
              <a:rPr lang="ru-RU" b="1" dirty="0" smtClean="0">
                <a:solidFill>
                  <a:schemeClr val="accent2">
                    <a:lumMod val="75000"/>
                  </a:schemeClr>
                </a:solidFill>
              </a:rPr>
              <a:t>:</a:t>
            </a:r>
            <a:endParaRPr lang="ru-RU" dirty="0"/>
          </a:p>
        </p:txBody>
      </p:sp>
      <p:sp>
        <p:nvSpPr>
          <p:cNvPr id="3" name="Содержимое 2"/>
          <p:cNvSpPr>
            <a:spLocks noGrp="1"/>
          </p:cNvSpPr>
          <p:nvPr>
            <p:ph idx="1"/>
          </p:nvPr>
        </p:nvSpPr>
        <p:spPr>
          <a:xfrm>
            <a:off x="3214678" y="1600200"/>
            <a:ext cx="5472122" cy="4525963"/>
          </a:xfrm>
        </p:spPr>
        <p:txBody>
          <a:bodyPr>
            <a:normAutofit fontScale="85000" lnSpcReduction="20000"/>
          </a:bodyPr>
          <a:lstStyle/>
          <a:p>
            <a:pPr algn="ctr">
              <a:buNone/>
            </a:pPr>
            <a:r>
              <a:rPr lang="ru-RU" dirty="0" smtClean="0"/>
              <a:t> Еще в глубокой древности было замечено, что некоторые многочлены можно умножать быстрее, чем все остальные. Так, древнегреческими математиками еще до нашей эры (более 2000 лет назад) геометрическим способом были выведены некоторые формулы, которые получили название </a:t>
            </a:r>
            <a:r>
              <a:rPr lang="ru-RU" b="1" dirty="0" smtClean="0">
                <a:solidFill>
                  <a:srgbClr val="FF0000"/>
                </a:solidFill>
              </a:rPr>
              <a:t>формулы сокращенного умножения</a:t>
            </a:r>
            <a:r>
              <a:rPr lang="ru-RU" dirty="0" smtClean="0"/>
              <a:t>.</a:t>
            </a:r>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print">
            <a:duotone>
              <a:prstClr val="black"/>
              <a:schemeClr val="tx2">
                <a:tint val="45000"/>
                <a:satMod val="400000"/>
              </a:schemeClr>
            </a:duotone>
            <a:lum bright="17000" contrast="70000"/>
          </a:blip>
          <a:srcRect/>
          <a:stretch>
            <a:fillRect/>
          </a:stretch>
        </p:blipFill>
        <p:spPr bwMode="auto">
          <a:xfrm>
            <a:off x="357158" y="1285860"/>
            <a:ext cx="2497145" cy="3079814"/>
          </a:xfrm>
          <a:prstGeom prst="rect">
            <a:avLst/>
          </a:prstGeom>
          <a:noFill/>
          <a:ln w="9525">
            <a:noFill/>
            <a:miter lim="800000"/>
            <a:headEnd/>
            <a:tailEnd/>
          </a:ln>
        </p:spPr>
      </p:pic>
      <p:sp>
        <p:nvSpPr>
          <p:cNvPr id="8" name="Прямоугольник 7"/>
          <p:cNvSpPr/>
          <p:nvPr/>
        </p:nvSpPr>
        <p:spPr>
          <a:xfrm>
            <a:off x="357158" y="4643446"/>
            <a:ext cx="2857520" cy="1538883"/>
          </a:xfrm>
          <a:prstGeom prst="rect">
            <a:avLst/>
          </a:prstGeom>
        </p:spPr>
        <p:txBody>
          <a:bodyPr wrap="square">
            <a:spAutoFit/>
          </a:bodyPr>
          <a:lstStyle/>
          <a:p>
            <a:r>
              <a:rPr lang="ru-RU" sz="2000" b="1" dirty="0" smtClean="0">
                <a:latin typeface="Calibri" pitchFamily="34" charset="0"/>
                <a:hlinkClick r:id="rId5" tooltip="Диофант Александрийский"/>
              </a:rPr>
              <a:t>Диофант Александрийский</a:t>
            </a:r>
            <a:r>
              <a:rPr lang="ru-RU" sz="2000" b="1" dirty="0" smtClean="0">
                <a:latin typeface="Calibri" pitchFamily="34" charset="0"/>
              </a:rPr>
              <a:t> </a:t>
            </a:r>
          </a:p>
          <a:p>
            <a:r>
              <a:rPr lang="ru-RU" dirty="0" smtClean="0">
                <a:latin typeface="Calibri" pitchFamily="34" charset="0"/>
              </a:rPr>
              <a:t>(</a:t>
            </a:r>
            <a:r>
              <a:rPr lang="ru-RU" u="sng" dirty="0" smtClean="0">
                <a:latin typeface="Calibri" pitchFamily="34" charset="0"/>
                <a:hlinkClick r:id="rId6" tooltip="III век"/>
              </a:rPr>
              <a:t>III век</a:t>
            </a:r>
            <a:r>
              <a:rPr lang="ru-RU" u="sng" dirty="0" smtClean="0">
                <a:latin typeface="Calibri" pitchFamily="34" charset="0"/>
              </a:rPr>
              <a:t> </a:t>
            </a:r>
            <a:r>
              <a:rPr lang="ru-RU" dirty="0" smtClean="0">
                <a:latin typeface="Calibri" pitchFamily="34" charset="0"/>
              </a:rPr>
              <a:t>н. э.) — древнегреческий </a:t>
            </a:r>
            <a:r>
              <a:rPr lang="ru-RU" dirty="0" smtClean="0">
                <a:latin typeface="Calibri" pitchFamily="34" charset="0"/>
                <a:hlinkClick r:id="rId7" tooltip="Математик"/>
              </a:rPr>
              <a:t>математик</a:t>
            </a:r>
            <a:r>
              <a:rPr lang="ru-RU" dirty="0" smtClean="0">
                <a:latin typeface="Calibri" pitchFamily="34" charset="0"/>
              </a:rPr>
              <a:t>.</a:t>
            </a:r>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Исследование № 2</a:t>
            </a:r>
            <a:endParaRPr lang="ru-RU" b="1" dirty="0">
              <a:solidFill>
                <a:srgbClr val="C00000"/>
              </a:solidFill>
            </a:endParaRPr>
          </a:p>
        </p:txBody>
      </p:sp>
      <p:graphicFrame>
        <p:nvGraphicFramePr>
          <p:cNvPr id="7" name="Содержимое 6"/>
          <p:cNvGraphicFramePr>
            <a:graphicFrameLocks noGrp="1"/>
          </p:cNvGraphicFramePr>
          <p:nvPr>
            <p:ph idx="1"/>
          </p:nvPr>
        </p:nvGraphicFramePr>
        <p:xfrm>
          <a:off x="357158" y="2285992"/>
          <a:ext cx="8229600" cy="2175512"/>
        </p:xfrm>
        <a:graphic>
          <a:graphicData uri="http://schemas.openxmlformats.org/drawingml/2006/table">
            <a:tbl>
              <a:tblPr firstRow="1" bandRow="1">
                <a:tableStyleId>{21E4AEA4-8DFA-4A89-87EB-49C32662AFE0}</a:tableStyleId>
              </a:tblPr>
              <a:tblGrid>
                <a:gridCol w="928694"/>
                <a:gridCol w="2571768"/>
                <a:gridCol w="1571636"/>
                <a:gridCol w="3157502"/>
              </a:tblGrid>
              <a:tr h="590552">
                <a:tc>
                  <a:txBody>
                    <a:bodyPr/>
                    <a:lstStyle/>
                    <a:p>
                      <a:r>
                        <a:rPr lang="ru-RU" sz="3200" b="1" dirty="0" smtClean="0">
                          <a:solidFill>
                            <a:srgbClr val="FF0000"/>
                          </a:solidFill>
                        </a:rPr>
                        <a:t>1</a:t>
                      </a:r>
                      <a:endParaRPr lang="ru-RU" sz="32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2"/>
                          </a:solidFill>
                          <a:latin typeface="+mn-lt"/>
                          <a:ea typeface="+mn-ea"/>
                          <a:cs typeface="+mn-cs"/>
                        </a:rPr>
                        <a:t>(m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n) (m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n) =</a:t>
                      </a:r>
                      <a:endParaRPr lang="ru-RU" sz="2800" b="1" kern="1200" dirty="0" smtClean="0">
                        <a:solidFill>
                          <a:schemeClr val="tx2"/>
                        </a:solidFill>
                        <a:latin typeface="+mn-lt"/>
                        <a:ea typeface="+mn-ea"/>
                        <a:cs typeface="+mn-cs"/>
                      </a:endParaRPr>
                    </a:p>
                    <a:p>
                      <a:endParaRPr lang="ru-RU"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rgbClr val="C00000"/>
                          </a:solidFill>
                          <a:latin typeface="+mn-lt"/>
                          <a:ea typeface="+mn-ea"/>
                          <a:cs typeface="+mn-cs"/>
                        </a:rPr>
                        <a:t>(m </a:t>
                      </a:r>
                      <a:r>
                        <a:rPr lang="ru-RU" sz="2800" b="1" kern="1200" dirty="0" smtClean="0">
                          <a:solidFill>
                            <a:srgbClr val="C00000"/>
                          </a:solidFill>
                          <a:latin typeface="+mn-lt"/>
                          <a:ea typeface="+mn-ea"/>
                          <a:cs typeface="+mn-cs"/>
                        </a:rPr>
                        <a:t>-</a:t>
                      </a:r>
                      <a:r>
                        <a:rPr lang="en-US" sz="2800" b="1" kern="1200" dirty="0" smtClean="0">
                          <a:solidFill>
                            <a:srgbClr val="C00000"/>
                          </a:solidFill>
                          <a:latin typeface="+mn-lt"/>
                          <a:ea typeface="+mn-ea"/>
                          <a:cs typeface="+mn-cs"/>
                        </a:rPr>
                        <a:t> n)</a:t>
                      </a:r>
                      <a:r>
                        <a:rPr lang="en-US" sz="2800" b="1" kern="1200" baseline="30000" dirty="0" smtClean="0">
                          <a:solidFill>
                            <a:srgbClr val="C00000"/>
                          </a:solidFill>
                          <a:latin typeface="+mn-lt"/>
                          <a:ea typeface="+mn-ea"/>
                          <a:cs typeface="+mn-cs"/>
                        </a:rPr>
                        <a:t>2</a:t>
                      </a:r>
                      <a:r>
                        <a:rPr lang="en-US" sz="2800" b="1" kern="1200" dirty="0" smtClean="0">
                          <a:solidFill>
                            <a:srgbClr val="C00000"/>
                          </a:solidFill>
                          <a:latin typeface="+mn-lt"/>
                          <a:ea typeface="+mn-ea"/>
                          <a:cs typeface="+mn-cs"/>
                        </a:rPr>
                        <a:t> </a:t>
                      </a: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800" dirty="0" smtClean="0">
                          <a:solidFill>
                            <a:schemeClr val="accent3">
                              <a:lumMod val="50000"/>
                            </a:schemeClr>
                          </a:solidFill>
                        </a:rPr>
                        <a:t>=</a:t>
                      </a:r>
                      <a:r>
                        <a:rPr lang="en-US" sz="2800" b="1" kern="1200" dirty="0" smtClean="0">
                          <a:solidFill>
                            <a:schemeClr val="accent3">
                              <a:lumMod val="50000"/>
                            </a:schemeClr>
                          </a:solidFill>
                          <a:latin typeface="+mn-lt"/>
                          <a:ea typeface="+mn-ea"/>
                          <a:cs typeface="+mn-cs"/>
                        </a:rPr>
                        <a:t>m</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 2 m n + n</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800" dirty="0">
                        <a:solidFill>
                          <a:schemeClr val="accent3">
                            <a:lumMod val="50000"/>
                          </a:schemeClr>
                        </a:solidFill>
                      </a:endParaRPr>
                    </a:p>
                  </a:txBody>
                  <a:tcPr>
                    <a:solidFill>
                      <a:schemeClr val="accent3">
                        <a:lumMod val="60000"/>
                        <a:lumOff val="40000"/>
                      </a:schemeClr>
                    </a:solidFill>
                  </a:tcPr>
                </a:tc>
              </a:tr>
              <a:tr h="590552">
                <a:tc>
                  <a:txBody>
                    <a:bodyPr/>
                    <a:lstStyle/>
                    <a:p>
                      <a:r>
                        <a:rPr lang="ru-RU" sz="3200" b="1" dirty="0" smtClean="0">
                          <a:solidFill>
                            <a:srgbClr val="FF0000"/>
                          </a:solidFill>
                        </a:rPr>
                        <a:t>2</a:t>
                      </a:r>
                      <a:endParaRPr lang="ru-RU" sz="3200" b="1" dirty="0">
                        <a:solidFill>
                          <a:srgbClr val="FF000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2"/>
                          </a:solidFill>
                          <a:latin typeface="+mn-lt"/>
                          <a:ea typeface="+mn-ea"/>
                          <a:cs typeface="+mn-cs"/>
                        </a:rPr>
                        <a:t>(c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d) (c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d) =</a:t>
                      </a:r>
                      <a:endParaRPr lang="ru-RU" sz="2800" b="1" kern="1200" dirty="0" smtClean="0">
                        <a:solidFill>
                          <a:schemeClr val="tx2"/>
                        </a:solidFill>
                        <a:latin typeface="+mn-lt"/>
                        <a:ea typeface="+mn-ea"/>
                        <a:cs typeface="+mn-cs"/>
                      </a:endParaRPr>
                    </a:p>
                    <a:p>
                      <a:endParaRPr lang="ru-RU"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rgbClr val="C00000"/>
                          </a:solidFill>
                          <a:latin typeface="+mn-lt"/>
                          <a:ea typeface="+mn-ea"/>
                          <a:cs typeface="+mn-cs"/>
                        </a:rPr>
                        <a:t>(c </a:t>
                      </a:r>
                      <a:r>
                        <a:rPr lang="ru-RU" sz="2800" b="1" kern="1200" dirty="0" smtClean="0">
                          <a:solidFill>
                            <a:srgbClr val="C00000"/>
                          </a:solidFill>
                          <a:latin typeface="+mn-lt"/>
                          <a:ea typeface="+mn-ea"/>
                          <a:cs typeface="+mn-cs"/>
                        </a:rPr>
                        <a:t>-</a:t>
                      </a:r>
                      <a:r>
                        <a:rPr lang="en-US" sz="2800" b="1" kern="1200" dirty="0" smtClean="0">
                          <a:solidFill>
                            <a:srgbClr val="C00000"/>
                          </a:solidFill>
                          <a:latin typeface="+mn-lt"/>
                          <a:ea typeface="+mn-ea"/>
                          <a:cs typeface="+mn-cs"/>
                        </a:rPr>
                        <a:t> d) </a:t>
                      </a:r>
                      <a:r>
                        <a:rPr lang="en-US" sz="2800" b="1" kern="1200" baseline="30000" dirty="0" smtClean="0">
                          <a:solidFill>
                            <a:srgbClr val="C00000"/>
                          </a:solidFill>
                          <a:latin typeface="+mn-lt"/>
                          <a:ea typeface="+mn-ea"/>
                          <a:cs typeface="+mn-cs"/>
                        </a:rPr>
                        <a:t>2</a:t>
                      </a:r>
                      <a:endParaRPr lang="ru-RU" sz="2800" b="1" kern="1200" baseline="300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800" b="1" dirty="0" smtClean="0">
                          <a:solidFill>
                            <a:schemeClr val="accent3">
                              <a:lumMod val="50000"/>
                            </a:schemeClr>
                          </a:solidFill>
                        </a:rPr>
                        <a:t>=</a:t>
                      </a:r>
                      <a:r>
                        <a:rPr lang="en-US" sz="2800" b="1" kern="1200" dirty="0" smtClean="0">
                          <a:solidFill>
                            <a:schemeClr val="accent3">
                              <a:lumMod val="50000"/>
                            </a:schemeClr>
                          </a:solidFill>
                          <a:latin typeface="+mn-lt"/>
                          <a:ea typeface="+mn-ea"/>
                          <a:cs typeface="+mn-cs"/>
                        </a:rPr>
                        <a:t>c</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2 c d + d</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800" b="1" dirty="0">
                        <a:solidFill>
                          <a:schemeClr val="accent3">
                            <a:lumMod val="50000"/>
                          </a:schemeClr>
                        </a:solidFill>
                      </a:endParaRPr>
                    </a:p>
                  </a:txBody>
                  <a:tcPr>
                    <a:solidFill>
                      <a:schemeClr val="accent3">
                        <a:lumMod val="60000"/>
                        <a:lumOff val="40000"/>
                      </a:schemeClr>
                    </a:solidFill>
                  </a:tcPr>
                </a:tc>
              </a:tr>
              <a:tr h="590552">
                <a:tc>
                  <a:txBody>
                    <a:bodyPr/>
                    <a:lstStyle/>
                    <a:p>
                      <a:r>
                        <a:rPr lang="ru-RU" sz="3200" b="1" dirty="0" smtClean="0">
                          <a:solidFill>
                            <a:srgbClr val="FF0000"/>
                          </a:solidFill>
                        </a:rPr>
                        <a:t>3</a:t>
                      </a:r>
                      <a:endParaRPr lang="ru-RU" sz="3200" b="1" dirty="0">
                        <a:solidFill>
                          <a:srgbClr val="FF0000"/>
                        </a:solidFill>
                      </a:endParaRPr>
                    </a:p>
                  </a:txBody>
                  <a:tcPr>
                    <a:solidFill>
                      <a:schemeClr val="accent5">
                        <a:lumMod val="40000"/>
                        <a:lumOff val="60000"/>
                      </a:schemeClr>
                    </a:solidFill>
                  </a:tcPr>
                </a:tc>
                <a:tc>
                  <a:txBody>
                    <a:bodyPr/>
                    <a:lstStyle/>
                    <a:p>
                      <a:r>
                        <a:rPr lang="en-US" sz="2800" b="1" kern="1200" dirty="0" smtClean="0">
                          <a:solidFill>
                            <a:schemeClr val="tx2"/>
                          </a:solidFill>
                          <a:latin typeface="+mn-lt"/>
                          <a:ea typeface="+mn-ea"/>
                          <a:cs typeface="+mn-cs"/>
                        </a:rPr>
                        <a:t>(p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q) (p </a:t>
                      </a:r>
                      <a:r>
                        <a:rPr lang="ru-RU" sz="2800" b="1" kern="1200" dirty="0" smtClean="0">
                          <a:solidFill>
                            <a:schemeClr val="tx2"/>
                          </a:solidFill>
                          <a:latin typeface="+mn-lt"/>
                          <a:ea typeface="+mn-ea"/>
                          <a:cs typeface="+mn-cs"/>
                        </a:rPr>
                        <a:t>-</a:t>
                      </a:r>
                      <a:r>
                        <a:rPr lang="en-US" sz="2800" b="1" kern="1200" dirty="0" smtClean="0">
                          <a:solidFill>
                            <a:schemeClr val="tx2"/>
                          </a:solidFill>
                          <a:latin typeface="+mn-lt"/>
                          <a:ea typeface="+mn-ea"/>
                          <a:cs typeface="+mn-cs"/>
                        </a:rPr>
                        <a:t> q) = </a:t>
                      </a:r>
                      <a:endParaRPr lang="ru-RU" sz="2800" dirty="0">
                        <a:solidFill>
                          <a:schemeClr val="tx2"/>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rgbClr val="C00000"/>
                          </a:solidFill>
                          <a:latin typeface="+mn-lt"/>
                          <a:ea typeface="+mn-ea"/>
                          <a:cs typeface="+mn-cs"/>
                        </a:rPr>
                        <a:t>(p </a:t>
                      </a:r>
                      <a:r>
                        <a:rPr lang="ru-RU" sz="2800" b="1" kern="1200" dirty="0" smtClean="0">
                          <a:solidFill>
                            <a:srgbClr val="C00000"/>
                          </a:solidFill>
                          <a:latin typeface="+mn-lt"/>
                          <a:ea typeface="+mn-ea"/>
                          <a:cs typeface="+mn-cs"/>
                        </a:rPr>
                        <a:t>-</a:t>
                      </a:r>
                      <a:r>
                        <a:rPr lang="en-US" sz="2800" b="1" kern="1200" dirty="0" smtClean="0">
                          <a:solidFill>
                            <a:srgbClr val="C00000"/>
                          </a:solidFill>
                          <a:latin typeface="+mn-lt"/>
                          <a:ea typeface="+mn-ea"/>
                          <a:cs typeface="+mn-cs"/>
                        </a:rPr>
                        <a:t> q)</a:t>
                      </a:r>
                      <a:r>
                        <a:rPr lang="en-US" sz="2800" b="1" kern="1200" baseline="30000" dirty="0" smtClean="0">
                          <a:solidFill>
                            <a:srgbClr val="C00000"/>
                          </a:solidFill>
                          <a:latin typeface="+mn-lt"/>
                          <a:ea typeface="+mn-ea"/>
                          <a:cs typeface="+mn-cs"/>
                        </a:rPr>
                        <a:t>2</a:t>
                      </a:r>
                      <a:r>
                        <a:rPr lang="en-US" sz="2800" b="1" kern="1200" dirty="0" smtClean="0">
                          <a:solidFill>
                            <a:srgbClr val="C00000"/>
                          </a:solidFill>
                          <a:latin typeface="+mn-lt"/>
                          <a:ea typeface="+mn-ea"/>
                          <a:cs typeface="+mn-cs"/>
                        </a:rPr>
                        <a:t> </a:t>
                      </a:r>
                      <a:endParaRPr lang="ru-RU" sz="2800" b="1" kern="1200" dirty="0" smtClean="0">
                        <a:solidFill>
                          <a:srgbClr val="C00000"/>
                        </a:solidFill>
                        <a:latin typeface="+mn-lt"/>
                        <a:ea typeface="+mn-ea"/>
                        <a:cs typeface="+mn-cs"/>
                      </a:endParaRPr>
                    </a:p>
                  </a:txBody>
                  <a:tcPr>
                    <a:solidFill>
                      <a:schemeClr val="accent6">
                        <a:lumMod val="40000"/>
                        <a:lumOff val="60000"/>
                      </a:schemeClr>
                    </a:solidFill>
                  </a:tcPr>
                </a:tc>
                <a:tc>
                  <a:txBody>
                    <a:bodyPr/>
                    <a:lstStyle/>
                    <a:p>
                      <a:r>
                        <a:rPr lang="ru-RU" sz="2400" b="1" dirty="0" smtClean="0">
                          <a:solidFill>
                            <a:schemeClr val="accent3">
                              <a:lumMod val="50000"/>
                            </a:schemeClr>
                          </a:solidFill>
                        </a:rPr>
                        <a:t>=</a:t>
                      </a:r>
                      <a:r>
                        <a:rPr lang="en-US" sz="2400" b="1" kern="1200" dirty="0" smtClean="0">
                          <a:solidFill>
                            <a:schemeClr val="accent3">
                              <a:lumMod val="50000"/>
                            </a:schemeClr>
                          </a:solidFill>
                          <a:latin typeface="+mn-lt"/>
                          <a:ea typeface="+mn-ea"/>
                          <a:cs typeface="+mn-cs"/>
                        </a:rPr>
                        <a:t> </a:t>
                      </a:r>
                      <a:r>
                        <a:rPr lang="en-US" sz="2800" b="1" kern="1200" dirty="0" smtClean="0">
                          <a:solidFill>
                            <a:schemeClr val="accent3">
                              <a:lumMod val="50000"/>
                            </a:schemeClr>
                          </a:solidFill>
                          <a:latin typeface="+mn-lt"/>
                          <a:ea typeface="+mn-ea"/>
                          <a:cs typeface="+mn-cs"/>
                        </a:rPr>
                        <a:t>p</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r>
                        <a:rPr lang="ru-RU" sz="2800" b="1" kern="1200" dirty="0" smtClean="0">
                          <a:solidFill>
                            <a:schemeClr val="accent3">
                              <a:lumMod val="50000"/>
                            </a:schemeClr>
                          </a:solidFill>
                          <a:latin typeface="+mn-lt"/>
                          <a:ea typeface="+mn-ea"/>
                          <a:cs typeface="+mn-cs"/>
                        </a:rPr>
                        <a:t>-</a:t>
                      </a:r>
                      <a:r>
                        <a:rPr lang="en-US" sz="2800" b="1" kern="1200" dirty="0" smtClean="0">
                          <a:solidFill>
                            <a:schemeClr val="accent3">
                              <a:lumMod val="50000"/>
                            </a:schemeClr>
                          </a:solidFill>
                          <a:latin typeface="+mn-lt"/>
                          <a:ea typeface="+mn-ea"/>
                          <a:cs typeface="+mn-cs"/>
                        </a:rPr>
                        <a:t> 2qp + q</a:t>
                      </a:r>
                      <a:r>
                        <a:rPr lang="en-US" sz="2800" b="1" kern="1200" baseline="30000" dirty="0" smtClean="0">
                          <a:solidFill>
                            <a:schemeClr val="accent3">
                              <a:lumMod val="50000"/>
                            </a:schemeClr>
                          </a:solidFill>
                          <a:latin typeface="+mn-lt"/>
                          <a:ea typeface="+mn-ea"/>
                          <a:cs typeface="+mn-cs"/>
                        </a:rPr>
                        <a:t>2</a:t>
                      </a:r>
                      <a:r>
                        <a:rPr lang="en-US" sz="2800" b="1" kern="1200" dirty="0" smtClean="0">
                          <a:solidFill>
                            <a:schemeClr val="accent3">
                              <a:lumMod val="50000"/>
                            </a:schemeClr>
                          </a:solidFill>
                          <a:latin typeface="+mn-lt"/>
                          <a:ea typeface="+mn-ea"/>
                          <a:cs typeface="+mn-cs"/>
                        </a:rPr>
                        <a:t> </a:t>
                      </a:r>
                      <a:endParaRPr lang="ru-RU" sz="2400" b="1" dirty="0">
                        <a:solidFill>
                          <a:schemeClr val="accent3">
                            <a:lumMod val="50000"/>
                          </a:schemeClr>
                        </a:solidFill>
                      </a:endParaRPr>
                    </a:p>
                  </a:txBody>
                  <a:tcPr>
                    <a:solidFill>
                      <a:schemeClr val="accent3">
                        <a:lumMod val="60000"/>
                        <a:lumOff val="40000"/>
                      </a:schemeClr>
                    </a:solidFill>
                  </a:tcPr>
                </a:tc>
              </a:tr>
            </a:tbl>
          </a:graphicData>
        </a:graphic>
      </p:graphicFrame>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7" descr="0a292c421565f557d3938f4b31a6cc5d"/>
          <p:cNvPicPr>
            <a:picLocks noChangeAspect="1" noChangeArrowheads="1"/>
          </p:cNvPicPr>
          <p:nvPr/>
        </p:nvPicPr>
        <p:blipFill>
          <a:blip r:embed="rId4"/>
          <a:srcRect/>
          <a:stretch>
            <a:fillRect/>
          </a:stretch>
        </p:blipFill>
        <p:spPr bwMode="auto">
          <a:xfrm>
            <a:off x="0" y="329357"/>
            <a:ext cx="2071670" cy="1805830"/>
          </a:xfrm>
          <a:prstGeom prst="rect">
            <a:avLst/>
          </a:prstGeom>
          <a:noFill/>
        </p:spPr>
      </p:pic>
    </p:spTree>
    <p:extLst>
      <p:ext uri="{BB962C8B-B14F-4D97-AF65-F5344CB8AC3E}">
        <p14:creationId xmlns:p14="http://schemas.microsoft.com/office/powerpoint/2010/main" val="838859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i="1" dirty="0" smtClean="0">
                <a:solidFill>
                  <a:schemeClr val="accent2">
                    <a:lumMod val="75000"/>
                  </a:schemeClr>
                </a:solidFill>
              </a:rPr>
              <a:t>ОТКРЫТИЕ  № </a:t>
            </a:r>
            <a:r>
              <a:rPr lang="en-US" b="1" i="1" dirty="0" smtClean="0">
                <a:solidFill>
                  <a:schemeClr val="accent2">
                    <a:lumMod val="75000"/>
                  </a:schemeClr>
                </a:solidFill>
              </a:rPr>
              <a:t>2</a:t>
            </a:r>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Содержимое 6"/>
          <p:cNvSpPr>
            <a:spLocks noGrp="1"/>
          </p:cNvSpPr>
          <p:nvPr>
            <p:ph idx="1"/>
          </p:nvPr>
        </p:nvSpPr>
        <p:spPr>
          <a:xfrm>
            <a:off x="457200" y="714356"/>
            <a:ext cx="8229600" cy="5786478"/>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None/>
              <a:defRPr/>
            </a:pPr>
            <a:r>
              <a:rPr lang="ru-RU" sz="3600" b="1" dirty="0" smtClean="0">
                <a:solidFill>
                  <a:srgbClr val="C00000"/>
                </a:solidFill>
                <a:latin typeface="Times New Roman" pitchFamily="18" charset="0"/>
                <a:cs typeface="Times New Roman" pitchFamily="18" charset="0"/>
              </a:rPr>
              <a:t>ФОРМУЛА</a:t>
            </a:r>
          </a:p>
          <a:p>
            <a:pPr algn="ctr" fontAlgn="auto">
              <a:spcBef>
                <a:spcPts val="0"/>
              </a:spcBef>
              <a:spcAft>
                <a:spcPts val="0"/>
              </a:spcAft>
              <a:buNone/>
              <a:defRPr/>
            </a:pPr>
            <a:r>
              <a:rPr lang="ru-RU" sz="3600" b="1" dirty="0" smtClean="0">
                <a:solidFill>
                  <a:schemeClr val="accent1">
                    <a:lumMod val="50000"/>
                  </a:schemeClr>
                </a:solidFill>
              </a:rPr>
              <a:t>КВАДРАТ  РАЗНОСТИ  ДВУХ  ЧИСЕЛ:</a:t>
            </a:r>
          </a:p>
          <a:p>
            <a:pPr algn="ctr" fontAlgn="auto">
              <a:spcBef>
                <a:spcPts val="0"/>
              </a:spcBef>
              <a:spcAft>
                <a:spcPts val="0"/>
              </a:spcAft>
              <a:buNone/>
              <a:defRPr/>
            </a:pPr>
            <a:endParaRPr lang="ru-RU" sz="3600" dirty="0" smtClean="0"/>
          </a:p>
          <a:p>
            <a:pPr algn="ctr" fontAlgn="auto">
              <a:spcBef>
                <a:spcPts val="0"/>
              </a:spcBef>
              <a:spcAft>
                <a:spcPts val="0"/>
              </a:spcAft>
              <a:buNone/>
              <a:defRPr/>
            </a:pPr>
            <a:r>
              <a:rPr lang="ru-RU" sz="5400" b="1" dirty="0" smtClean="0">
                <a:solidFill>
                  <a:srgbClr val="FF0000"/>
                </a:solidFill>
              </a:rPr>
              <a:t>(а - </a:t>
            </a:r>
            <a:r>
              <a:rPr lang="ru-RU" sz="5400" b="1" dirty="0" err="1" smtClean="0">
                <a:solidFill>
                  <a:srgbClr val="FF0000"/>
                </a:solidFill>
              </a:rPr>
              <a:t>b</a:t>
            </a:r>
            <a:r>
              <a:rPr lang="ru-RU" sz="5400" b="1" dirty="0" smtClean="0">
                <a:solidFill>
                  <a:srgbClr val="FF0000"/>
                </a:solidFill>
              </a:rPr>
              <a:t>)</a:t>
            </a:r>
            <a:r>
              <a:rPr lang="ru-RU" sz="5400" b="1" baseline="30000" dirty="0" smtClean="0">
                <a:solidFill>
                  <a:srgbClr val="FF0000"/>
                </a:solidFill>
              </a:rPr>
              <a:t>2 </a:t>
            </a:r>
            <a:r>
              <a:rPr lang="ru-RU" sz="5400" b="1" dirty="0" smtClean="0">
                <a:solidFill>
                  <a:srgbClr val="FF0000"/>
                </a:solidFill>
              </a:rPr>
              <a:t>= а</a:t>
            </a:r>
            <a:r>
              <a:rPr lang="ru-RU" sz="5400" b="1" baseline="30000" dirty="0" smtClean="0">
                <a:solidFill>
                  <a:srgbClr val="FF0000"/>
                </a:solidFill>
              </a:rPr>
              <a:t>2</a:t>
            </a:r>
            <a:r>
              <a:rPr lang="ru-RU" sz="5400" b="1" dirty="0" smtClean="0">
                <a:solidFill>
                  <a:srgbClr val="FF0000"/>
                </a:solidFill>
              </a:rPr>
              <a:t> - 2аb + b</a:t>
            </a:r>
            <a:r>
              <a:rPr lang="ru-RU" sz="5400" b="1" baseline="30000" dirty="0" smtClean="0">
                <a:solidFill>
                  <a:srgbClr val="FF0000"/>
                </a:solidFill>
              </a:rPr>
              <a:t>2</a:t>
            </a:r>
            <a:endParaRPr lang="ru-RU" sz="5400" b="1" dirty="0">
              <a:solidFill>
                <a:srgbClr val="FF0000"/>
              </a:solidFill>
            </a:endParaRPr>
          </a:p>
        </p:txBody>
      </p:sp>
      <p:pic>
        <p:nvPicPr>
          <p:cNvPr id="9" name="Picture 1" descr="C:\Documents and Settings\Admin\Рабочий стол\Новая папка\imgpreview.jpg"/>
          <p:cNvPicPr>
            <a:picLocks noChangeAspect="1" noChangeArrowheads="1"/>
          </p:cNvPicPr>
          <p:nvPr/>
        </p:nvPicPr>
        <p:blipFill>
          <a:blip r:embed="rId4"/>
          <a:srcRect/>
          <a:stretch>
            <a:fillRect/>
          </a:stretch>
        </p:blipFill>
        <p:spPr bwMode="auto">
          <a:xfrm>
            <a:off x="357158" y="428604"/>
            <a:ext cx="1643074" cy="1745058"/>
          </a:xfrm>
          <a:prstGeom prst="rect">
            <a:avLst/>
          </a:prstGeom>
          <a:blipFill>
            <a:blip r:embed="rId5"/>
            <a:tile tx="0" ty="0" sx="100000" sy="100000" flip="none" algn="tl"/>
          </a:blipFill>
          <a:ln>
            <a:solidFill>
              <a:schemeClr val="tx1"/>
            </a:solidFill>
            <a:prstDash val="sysDot"/>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Documents and Settings\Admin\Рабочий стол\Новая папка\kletka-studlab.gif"/>
          <p:cNvPicPr>
            <a:picLocks noChangeAspect="1" noChangeArrowheads="1"/>
          </p:cNvPicPr>
          <p:nvPr/>
        </p:nvPicPr>
        <p:blipFill>
          <a:blip r:embed="rId5"/>
          <a:srcRect/>
          <a:stretch>
            <a:fillRect/>
          </a:stretch>
        </p:blipFill>
        <p:spPr bwMode="auto">
          <a:xfrm>
            <a:off x="0" y="0"/>
            <a:ext cx="9144000" cy="6858000"/>
          </a:xfrm>
          <a:prstGeom prst="rect">
            <a:avLst/>
          </a:prstGeom>
          <a:noFill/>
        </p:spPr>
      </p:pic>
      <p:cxnSp>
        <p:nvCxnSpPr>
          <p:cNvPr id="6" name="Прямая соединительная линия 5"/>
          <p:cNvCxnSpPr/>
          <p:nvPr/>
        </p:nvCxnSpPr>
        <p:spPr>
          <a:xfrm rot="5400000">
            <a:off x="4857776" y="3429000"/>
            <a:ext cx="68580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285720" y="0"/>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3" name="Прямая соединительная линия 12"/>
          <p:cNvCxnSpPr/>
          <p:nvPr/>
        </p:nvCxnSpPr>
        <p:spPr>
          <a:xfrm>
            <a:off x="642910" y="4286256"/>
            <a:ext cx="74295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358214" y="21429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Прямоугольник 14"/>
          <p:cNvSpPr/>
          <p:nvPr/>
        </p:nvSpPr>
        <p:spPr>
          <a:xfrm>
            <a:off x="0" y="5934670"/>
            <a:ext cx="5277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Прямоугольник 15"/>
          <p:cNvSpPr/>
          <p:nvPr/>
        </p:nvSpPr>
        <p:spPr>
          <a:xfrm>
            <a:off x="4429124" y="5786454"/>
            <a:ext cx="5261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a:off x="4071934" y="428604"/>
            <a:ext cx="5261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Прямоугольник 17"/>
          <p:cNvSpPr/>
          <p:nvPr/>
        </p:nvSpPr>
        <p:spPr>
          <a:xfrm>
            <a:off x="142844" y="2143116"/>
            <a:ext cx="5261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Прямоугольник 18"/>
          <p:cNvSpPr/>
          <p:nvPr/>
        </p:nvSpPr>
        <p:spPr>
          <a:xfrm>
            <a:off x="6143636" y="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Прямоугольник 19"/>
          <p:cNvSpPr/>
          <p:nvPr/>
        </p:nvSpPr>
        <p:spPr>
          <a:xfrm>
            <a:off x="8429652" y="593467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Прямоугольник 20"/>
          <p:cNvSpPr/>
          <p:nvPr/>
        </p:nvSpPr>
        <p:spPr>
          <a:xfrm>
            <a:off x="285720" y="1071546"/>
            <a:ext cx="4010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8501090" y="4714884"/>
            <a:ext cx="4010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Прямоугольник 22"/>
          <p:cNvSpPr/>
          <p:nvPr/>
        </p:nvSpPr>
        <p:spPr>
          <a:xfrm>
            <a:off x="8358214" y="271462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Прямоугольник 23"/>
          <p:cNvSpPr/>
          <p:nvPr/>
        </p:nvSpPr>
        <p:spPr>
          <a:xfrm>
            <a:off x="214282" y="4786322"/>
            <a:ext cx="5277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Прямоугольник 24"/>
          <p:cNvSpPr/>
          <p:nvPr/>
        </p:nvSpPr>
        <p:spPr>
          <a:xfrm>
            <a:off x="1857356" y="0"/>
            <a:ext cx="5277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Прямоугольник 25"/>
          <p:cNvSpPr/>
          <p:nvPr/>
        </p:nvSpPr>
        <p:spPr>
          <a:xfrm>
            <a:off x="1142976" y="6088559"/>
            <a:ext cx="47000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7000892" y="6088559"/>
            <a:ext cx="47000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Прямоугольник 27"/>
          <p:cNvSpPr/>
          <p:nvPr/>
        </p:nvSpPr>
        <p:spPr>
          <a:xfrm>
            <a:off x="8608277" y="1142984"/>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Равнобедренный треугольник 31"/>
          <p:cNvSpPr/>
          <p:nvPr/>
        </p:nvSpPr>
        <p:spPr>
          <a:xfrm>
            <a:off x="214282" y="0"/>
            <a:ext cx="642942" cy="7857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8429652" y="357166"/>
            <a:ext cx="71434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5-конечная звезда 33"/>
          <p:cNvSpPr/>
          <p:nvPr/>
        </p:nvSpPr>
        <p:spPr>
          <a:xfrm>
            <a:off x="0" y="2214554"/>
            <a:ext cx="785818" cy="7858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Ромб 34"/>
          <p:cNvSpPr/>
          <p:nvPr/>
        </p:nvSpPr>
        <p:spPr>
          <a:xfrm>
            <a:off x="3929058" y="571480"/>
            <a:ext cx="785818" cy="78579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процесс 35"/>
          <p:cNvSpPr/>
          <p:nvPr/>
        </p:nvSpPr>
        <p:spPr>
          <a:xfrm>
            <a:off x="8215338" y="6143644"/>
            <a:ext cx="714380" cy="500066"/>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a:off x="6072198" y="0"/>
            <a:ext cx="642942" cy="7857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C000"/>
              </a:solidFill>
            </a:endParaRPr>
          </a:p>
        </p:txBody>
      </p:sp>
      <p:sp>
        <p:nvSpPr>
          <p:cNvPr id="39" name="Овал 38"/>
          <p:cNvSpPr/>
          <p:nvPr/>
        </p:nvSpPr>
        <p:spPr>
          <a:xfrm>
            <a:off x="0" y="4929198"/>
            <a:ext cx="714348" cy="6429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5-конечная звезда 39"/>
          <p:cNvSpPr/>
          <p:nvPr/>
        </p:nvSpPr>
        <p:spPr>
          <a:xfrm>
            <a:off x="8215338" y="2786058"/>
            <a:ext cx="785818"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4286248" y="6000768"/>
            <a:ext cx="71434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Равнобедренный треугольник 41"/>
          <p:cNvSpPr/>
          <p:nvPr/>
        </p:nvSpPr>
        <p:spPr>
          <a:xfrm>
            <a:off x="6715140" y="6072182"/>
            <a:ext cx="1000132" cy="785818"/>
          </a:xfrm>
          <a:prstGeom prst="triangl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Ромб 43"/>
          <p:cNvSpPr/>
          <p:nvPr/>
        </p:nvSpPr>
        <p:spPr>
          <a:xfrm>
            <a:off x="8358182" y="1142984"/>
            <a:ext cx="785818" cy="785794"/>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Блок-схема: объединение 44"/>
          <p:cNvSpPr/>
          <p:nvPr/>
        </p:nvSpPr>
        <p:spPr>
          <a:xfrm>
            <a:off x="-142908" y="6215058"/>
            <a:ext cx="857256" cy="64294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блако 45"/>
          <p:cNvSpPr/>
          <p:nvPr/>
        </p:nvSpPr>
        <p:spPr>
          <a:xfrm>
            <a:off x="1571604" y="214290"/>
            <a:ext cx="1143008" cy="571504"/>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Ромб 46"/>
          <p:cNvSpPr/>
          <p:nvPr/>
        </p:nvSpPr>
        <p:spPr>
          <a:xfrm>
            <a:off x="8215306" y="4786322"/>
            <a:ext cx="928694" cy="785818"/>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авильный пятиугольник 47"/>
          <p:cNvSpPr/>
          <p:nvPr/>
        </p:nvSpPr>
        <p:spPr>
          <a:xfrm>
            <a:off x="857224" y="6143620"/>
            <a:ext cx="928694" cy="714380"/>
          </a:xfrm>
          <a:prstGeom prst="pen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Мелодия - Спокойная (mp3ostrov.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663 -0.01088 C 0.04097 -0.01042 0.06093 -0.00301 0.06684 -0.00278 C 0.14201 -0.00092 0.21736 -0.00139 0.29253 -0.00069 C 0.32882 0.00926 0.3717 0.00857 0.40781 0.00949 C 0.46736 0.01088 0.65868 0.01296 0.70017 0.01343 C 0.72569 0.01736 0.75295 0.00949 0.77743 0.01945 C 0.78871 0.02986 0.7743 0.01759 0.78802 0.02546 C 0.78975 0.02639 0.79097 0.02847 0.79253 0.02963 C 0.80069 0.03588 0.79705 0.03148 0.80625 0.03773 C 0.81475 0.04352 0.82274 0.04954 0.83194 0.05394 C 0.83646 0.05972 0.84062 0.06505 0.84409 0.07199 C 0.84652 0.08495 0.84461 0.07546 0.84722 0.08611 C 0.84826 0.09028 0.85017 0.09838 0.85017 0.09838 C 0.85173 0.11343 0.85434 0.12778 0.85625 0.14283 C 0.85781 0.23796 0.85955 0.33495 0.86684 0.42963 C 0.8684 0.48009 0.87708 0.65162 0.86527 0.68218 C 0.86198 0.71019 0.86649 0.68287 0.86076 0.70023 C 0.85711 0.71111 0.8559 0.72384 0.85173 0.73472 C 0.84687 0.74676 0.84132 0.75995 0.83507 0.77083 C 0.83455 0.77292 0.8342 0.775 0.8335 0.77685 C 0.83264 0.77894 0.83125 0.78079 0.83055 0.78287 C 0.82916 0.78704 0.82916 0.79167 0.82743 0.79537 C 0.82222 0.80579 0.81614 0.81412 0.80781 0.81945 C 0.78923 0.84421 0.74896 0.84468 0.72586 0.84769 C 0.71684 0.84884 0.69861 0.85185 0.69861 0.85185 C 0.66093 0.86458 0.59166 0.85417 0.57118 0.8537 C 0.56927 0.85301 0.56718 0.85278 0.5651 0.85185 C 0.56198 0.84977 0.55625 0.84375 0.55625 0.84375 C 0.55538 0.83796 0.55312 0.83287 0.55312 0.82732 C 0.55312 0.80208 0.56302 0.79097 0.57291 0.77083 C 0.57847 0.75972 0.5776 0.74421 0.5835 0.73264 C 0.58646 0.71736 0.59045 0.70116 0.59722 0.68796 C 0.60208 0.6669 0.60399 0.64352 0.61059 0.62361 C 0.61389 0.61412 0.61666 0.6044 0.61996 0.59537 C 0.62083 0.59306 0.62257 0.59167 0.62291 0.58912 C 0.62378 0.56898 0.62291 0.54884 0.62291 0.52847 " pathEditMode="relative" ptsTypes="fffffffffffffffffffffffffffffffffffA">
                                      <p:cBhvr>
                                        <p:cTn id="6" dur="5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94444E-6 1.85185E-6 C -0.00885 -0.00579 -0.01753 -0.00833 -0.02725 -0.01019 C -0.04305 -0.01667 -0.02569 -0.01019 -0.0651 -0.01412 C -0.07847 -0.01551 -0.06823 -0.01898 -0.08628 -0.02014 C -0.09687 -0.02083 -0.10763 -0.02153 -0.11823 -0.02222 C -0.14236 -0.02778 -0.16649 -0.03704 -0.19079 -0.04028 C -0.29531 -0.03935 -0.39323 -0.03935 -0.49548 -0.03426 C -0.51163 -0.03195 -0.5276 -0.02708 -0.54392 -0.02431 C -0.55416 -0.01968 -0.56545 -0.01921 -0.57569 -0.01412 C -0.58507 -0.00949 -0.59427 -0.00301 -0.60451 -0.00208 C -0.62899 0.00023 -0.65295 0.00093 -0.67725 0.00417 C -0.68923 0.01042 -0.70156 0.01412 -0.71354 0.02014 C -0.71875 0.02268 -0.72882 0.02824 -0.72882 0.02824 C -0.73316 0.03426 -0.73836 0.03426 -0.74392 0.03843 C -0.74861 0.04213 -0.75086 0.0463 -0.75607 0.04861 C -0.76562 0.0581 -0.77343 0.06968 -0.78177 0.08079 C -0.78593 0.08634 -0.78715 0.09051 -0.79236 0.09491 C -0.79566 0.10301 -0.79704 0.10602 -0.80295 0.11088 C -0.80781 0.12037 -0.81215 0.12639 -0.81961 0.13125 C -0.8217 0.13403 -0.82395 0.13634 -0.82569 0.13935 C -0.82656 0.14097 -0.82621 0.14375 -0.82725 0.14537 C -0.83125 0.15093 -0.84079 0.15972 -0.84079 0.15972 C -0.8427 0.16667 -0.84583 0.16921 -0.84843 0.17569 C -0.85243 0.18565 -0.85468 0.1963 -0.86059 0.20417 C -0.86579 0.22523 -0.87118 0.24676 -0.87882 0.26643 C -0.88055 0.27963 -0.8842 0.29282 -0.88784 0.30509 C -0.88923 0.31597 -0.89027 0.32685 -0.89236 0.33727 C -0.89132 0.36829 -0.89149 0.38079 -0.88628 0.40602 C -0.88454 0.41435 -0.88524 0.42199 -0.8802 0.42824 C -0.87829 0.43634 -0.87569 0.44051 -0.87118 0.44653 C -0.85954 0.49097 -0.821 0.49606 -0.79079 0.49699 C -0.75451 0.49815 -0.71805 0.49815 -0.68177 0.49907 C -0.52482 0.51829 -0.32083 0.49305 -0.15451 0.49097 C -0.12847 0.48588 -0.10642 0.4868 -0.07882 0.4868 " pathEditMode="relative" ptsTypes="fffffffffffffffffffffffffffffffffA">
                                      <p:cBhvr>
                                        <p:cTn id="10" dur="2000" fill="hold"/>
                                        <p:tgtEl>
                                          <p:spTgt spid="1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77778E-6 -4.81481E-6 C 0.22275 0.00324 0.45122 0.02963 0.67118 -0.00393 C 0.68455 -0.00995 0.70243 -0.01203 0.71667 -0.01412 C 0.73056 -0.0206 0.74462 -0.02546 0.75903 -0.03032 C 0.76841 -0.03356 0.77674 -0.03842 0.78629 -0.04027 C 0.80295 -0.04791 0.79514 -0.0456 0.80903 -0.04838 C 0.82413 -0.05648 0.84306 -0.06574 0.85903 -0.0706 C 0.8632 -0.07639 0.86702 -0.08032 0.87275 -0.08287 C 0.87969 -0.09699 0.87066 -0.08009 0.88177 -0.0949 C 0.88594 -0.10046 0.89045 -0.10879 0.89393 -0.11504 C 0.89722 -0.13009 0.90643 -0.14236 0.90903 -0.15764 C 0.91459 -0.19027 0.91354 -0.22384 0.91806 -0.25648 C 0.92275 -0.35856 0.94132 -0.4699 0.91198 -0.56574 C 0.90955 -0.58264 0.90365 -0.60231 0.89844 -0.61805 C 0.89549 -0.62685 0.89601 -0.63379 0.8908 -0.64027 C 0.8882 -0.65162 0.88038 -0.66643 0.87413 -0.67476 C 0.87014 -0.69236 0.85573 -0.70069 0.84393 -0.70694 C 0.83698 -0.7162 0.82726 -0.71782 0.81806 -0.72129 C 0.79861 -0.72847 0.77761 -0.72986 0.75747 -0.73333 C 0.60382 -0.80416 0.45643 -0.77916 0.31511 -0.72129 C 0.31025 -0.71666 0.30573 -0.71551 0.3 -0.71319 C 0.29375 -0.70486 0.28681 -0.69722 0.27865 -0.69282 C 0.26997 -0.67731 0.26163 -0.66759 0.25139 -0.65463 C 0.24948 -0.64629 0.24584 -0.64004 0.24236 -0.6324 C 0.2408 -0.62476 0.24063 -0.61967 0.23629 -0.61412 C 0.23108 -0.57986 0.21545 -0.54699 0.21511 -0.51111 C 0.21459 -0.45787 0.21511 -0.40463 0.21511 -0.35139 " pathEditMode="relative" ptsTypes="ffffffffffffffffffffffffff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361 -0.01805 C -0.04271 -0.02014 -0.06076 -0.025 -0.07969 -0.02824 C -0.09028 -0.0331 -0.07951 -0.0287 -0.10087 -0.03217 C -0.11198 -0.03403 -0.12344 -0.0368 -0.1342 -0.04028 C -0.15469 -0.04676 -0.17448 -0.05463 -0.19479 -0.06065 C -0.20417 -0.06342 -0.2125 -0.07014 -0.22205 -0.07268 C -0.23854 -0.08333 -0.21649 -0.06991 -0.23576 -0.0787 C -0.24427 -0.08264 -0.25139 -0.08981 -0.26007 -0.09282 C -0.26597 -0.10116 -0.28351 -0.11435 -0.29184 -0.11713 C -0.3026 -0.12685 -0.29739 -0.12407 -0.30694 -0.12731 C -0.3217 -0.14699 -0.3026 -0.12338 -0.31597 -0.13518 C -0.31788 -0.1368 -0.31892 -0.13958 -0.32066 -0.14143 C -0.32795 -0.14954 -0.33507 -0.15694 -0.34184 -0.16551 C -0.34653 -0.17847 -0.35573 -0.18773 -0.36146 -0.2 C -0.36632 -0.21042 -0.36875 -0.22153 -0.37517 -0.23032 C -0.37917 -0.2456 -0.37326 -0.22454 -0.38125 -0.2463 C -0.38472 -0.25579 -0.38733 -0.26667 -0.39028 -0.27662 C -0.39184 -0.28912 -0.39479 -0.2993 -0.39792 -0.31111 C -0.40278 -0.35995 -0.40677 -0.41134 -0.39479 -0.45856 C -0.3908 -0.47407 -0.38924 -0.49097 -0.38264 -0.50509 C -0.37882 -0.51319 -0.37344 -0.5213 -0.3691 -0.52917 C -0.36684 -0.53796 -0.36007 -0.54421 -0.35538 -0.55139 C -0.34323 -0.57014 -0.32222 -0.59768 -0.30399 -0.60602 C -0.29878 -0.6125 -0.2941 -0.61528 -0.28733 -0.61805 C -0.2816 -0.62569 -0.27222 -0.62847 -0.26458 -0.63217 C -0.24722 -0.64051 -0.22969 -0.64884 -0.21146 -0.65255 C -0.19618 -0.66065 -0.18108 -0.66597 -0.16476 -0.6706 C -0.1467 -0.67569 -0.12986 -0.68704 -0.11146 -0.69074 C -0.08628 -0.69583 -0.06094 -0.6993 -0.03576 -0.70509 C 0.01163 -0.7037 0.05972 -0.70278 0.10781 -0.70092 C 0.13681 -0.69977 0.16563 -0.68819 0.19306 -0.6787 C 0.20677 -0.67384 0.19774 -0.67986 0.21267 -0.67268 C 0.22674 -0.66574 0.2408 -0.65532 0.25521 -0.65046 C 0.26146 -0.64167 0.25417 -0.65092 0.26424 -0.64236 C 0.27222 -0.63565 0.27969 -0.62616 0.28698 -0.61805 C 0.29479 -0.60926 0.30017 -0.59491 0.3066 -0.5838 C 0.30851 -0.57616 0.3125 -0.57083 0.3158 -0.56366 C 0.31771 -0.55347 0.3224 -0.54444 0.32639 -0.53518 C 0.32934 -0.52824 0.33056 -0.52153 0.33403 -0.51505 C 0.33715 -0.50139 0.33889 -0.48796 0.34306 -0.47477 C 0.34184 -0.40417 0.34149 -0.36713 0.3309 -0.30509 C 0.3283 -0.29005 0.32136 -0.27685 0.31736 -0.2625 C 0.31667 -0.25995 0.31684 -0.25671 0.3158 -0.2544 C 0.3132 -0.24861 0.3066 -0.23842 0.3066 -0.23819 C 0.30486 -0.23102 0.30261 -0.22986 0.29913 -0.22407 C 0.29028 -0.20926 0.27917 -0.19815 0.2658 -0.1919 C 0.26129 -0.18588 0.24636 -0.17986 0.23993 -0.17778 C 0.23108 -0.17153 0.22101 -0.16829 0.21111 -0.16551 C 0.20174 -0.16273 0.19375 -0.15741 0.18351 -0.15555 C 0.15104 -0.14051 0.11215 -0.14606 0.07795 -0.14329 C -0.23889 -0.1456 -0.12708 -0.12153 -0.2493 -0.15555 C -0.25625 -0.16018 -0.26319 -0.1625 -0.27066 -0.16551 C -0.28055 -0.17569 -0.2743 -0.1706 -0.29028 -0.17778 C -0.30035 -0.18217 -0.31111 -0.19491 -0.32205 -0.2 C -0.32847 -0.2081 -0.32396 -0.20301 -0.33733 -0.21204 L -0.33733 -0.2118 C -0.34531 -0.21967 -0.35364 -0.22824 -0.36302 -0.23217 C -0.36649 -0.23704 -0.36944 -0.24074 -0.37361 -0.24444 C -0.37639 -0.25 -0.37986 -0.25509 -0.38264 -0.26065 C -0.38576 -0.2669 -0.38733 -0.27454 -0.39028 -0.28079 C -0.3941 -0.28889 -0.40347 -0.29815 -0.40399 -0.30903 C -0.40434 -0.31643 -0.40399 -0.32384 -0.40399 -0.33125 " pathEditMode="relative" rAng="0" ptsTypes="ffffffffffffffffffffffffffffffffffffffffffffffffffffffFffffffA">
                                      <p:cBhvr>
                                        <p:cTn id="18" dur="2000" fill="hold"/>
                                        <p:tgtEl>
                                          <p:spTgt spid="16"/>
                                        </p:tgtEl>
                                        <p:attrNameLst>
                                          <p:attrName>ppt_x</p:attrName>
                                          <p:attrName>ppt_y</p:attrName>
                                        </p:attrNameLst>
                                      </p:cBhvr>
                                      <p:rCtr x="-800" y="-344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78 -0.00787 C -0.05538 -0.00347 -0.11337 -0.00278 -0.17153 0.00232 C -0.18663 0.00857 -0.20191 0.01412 -0.21702 0.02037 C -0.22552 0.02384 -0.23438 0.02477 -0.24271 0.02847 C -0.25434 0.03357 -0.2658 0.04144 -0.27761 0.04468 C -0.28316 0.04838 -0.3059 0.06227 -0.30781 0.06482 C -0.31198 0.07037 -0.30955 0.06852 -0.31545 0.07083 C -0.32083 0.07824 -0.32518 0.08588 -0.33056 0.09306 C -0.3316 0.09838 -0.33264 0.10394 -0.33368 0.10926 C -0.33629 0.12315 -0.33143 0.15023 -0.32153 0.15972 C -0.31458 0.16644 -0.30382 0.16945 -0.29566 0.17199 C -0.29149 0.17338 -0.28785 0.17732 -0.28368 0.17801 C -0.27465 0.17963 -0.26545 0.1794 -0.25625 0.18009 C -0.23594 0.18843 -0.21233 0.18843 -0.19115 0.19005 C -0.16754 0.19537 -0.14375 0.19653 -0.11997 0.19815 C -0.06458 0.20903 -0.05347 0.20486 0.02708 0.20625 C 0.05156 0.21111 0.02239 0.20579 0.06632 0.21019 C 0.07639 0.21111 0.08663 0.21458 0.0967 0.21644 C 0.12951 0.22245 0.1625 0.22847 0.19514 0.23634 C 0.20868 0.23958 0.22292 0.23958 0.23611 0.24468 C 0.25764 0.25232 0.27812 0.26482 0.29965 0.27292 C 0.30538 0.27732 0.3059 0.27732 0.3118 0.28495 C 0.31441 0.2882 0.31944 0.29514 0.31944 0.29537 C 0.31059 0.30579 0.30399 0.31065 0.29219 0.31343 C 0.26875 0.325 0.2375 0.32477 0.21337 0.325 C 0.11441 0.32662 0.01528 0.32685 -0.08368 0.32755 C -0.11597 0.34468 -0.08455 0.3294 -0.16997 0.33357 C -0.17969 0.33403 -0.18906 0.33681 -0.19879 0.33727 C -0.20556 0.34051 -0.21354 0.34329 -0.21997 0.34769 C -0.22535 0.35116 -0.22865 0.35764 -0.23368 0.36181 C -0.23958 0.38773 -0.21528 0.39398 -0.20174 0.39607 C -0.18768 0.40255 -0.16858 0.40116 -0.1533 0.40232 C -0.11754 0.40509 -0.0816 0.40671 -0.04566 0.40833 C -0.03455 0.41111 -0.02778 0.41296 -0.01545 0.41435 C -0.00747 0.41713 -0.0007 0.42315 0.00729 0.42639 C 0.01857 0.43681 0.00417 0.42454 0.01788 0.43241 C 0.0217 0.43449 0.02465 0.43843 0.02847 0.44051 C 0.03576 0.44468 0.0434 0.44537 0.05121 0.44676 C 0.0566 0.44908 0.06319 0.4463 0.06788 0.4507 C 0.07118 0.4537 0.07101 0.46829 0.07101 0.46088 " pathEditMode="relative" rAng="0" ptsTypes="fffffffffffffffffffffffffffffffffffffffA">
                                      <p:cBhvr>
                                        <p:cTn id="22" dur="5000" fill="hold"/>
                                        <p:tgtEl>
                                          <p:spTgt spid="17"/>
                                        </p:tgtEl>
                                        <p:attrNameLst>
                                          <p:attrName>ppt_x</p:attrName>
                                          <p:attrName>ppt_y</p:attrName>
                                        </p:attrNameLst>
                                      </p:cBhvr>
                                      <p:rCtr x="-1100" y="238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2257 0.01968 C 0.03108 0.02847 0.03906 0.03866 0.04688 0.04815 C 0.05052 0.05255 0.05747 0.06204 0.05747 0.06204 C 0.0592 0.06898 0.06111 0.07338 0.06511 0.07824 C 0.0691 0.08912 0.075 0.09884 0.08021 0.10833 C 0.0849 0.11713 0.08524 0.12338 0.0908 0.13079 C 0.09549 0.14375 0.10052 0.15417 0.10747 0.16528 C 0.11076 0.17616 0.11563 0.18519 0.11962 0.1956 C 0.125 0.20995 0.11962 0.20162 0.1257 0.20972 C 0.12865 0.21759 0.1316 0.22778 0.13629 0.2338 C 0.1382 0.2419 0.14063 0.25556 0.14375 0.26412 C 0.14844 0.27685 0.14566 0.26343 0.14983 0.27824 C 0.15399 0.29306 0.14826 0.28009 0.15451 0.29259 C 0.15955 0.31296 0.16545 0.33033 0.17257 0.34908 C 0.17639 0.35926 0.17726 0.37107 0.18316 0.3794 C 0.18507 0.3757 0.18559 0.3706 0.18785 0.36713 C 0.1934 0.35857 0.20087 0.35208 0.2059 0.34306 C 0.2217 0.31458 0.24045 0.28889 0.2559 0.26019 C 0.27969 0.2162 0.2934 0.16435 0.31511 0.11875 C 0.32535 0.09699 0.33993 0.07708 0.34844 0.05417 C 0.35417 0.03866 0.36129 0.02454 0.36806 0.00972 C 0.37379 -0.00278 0.38056 -0.00602 0.38785 -0.01852 C 0.39184 -0.02523 0.39514 -0.03287 0.39983 -0.03889 C 0.40139 -0.04097 0.40313 -0.04259 0.40451 -0.04491 C 0.41701 -0.06458 0.42604 -0.08704 0.43924 -0.10555 C 0.44132 -0.11366 0.44375 -0.11759 0.44844 -0.12361 C 0.45208 -0.13912 0.44705 -0.12106 0.45295 -0.1338 C 0.45556 -0.13958 0.45747 -0.14606 0.46042 -0.15185 C 0.46372 -0.15833 0.4691 -0.16366 0.47257 -0.17014 C 0.475 -0.17454 0.47639 -0.17963 0.47865 -0.18426 C 0.4809 -0.15417 0.48663 -0.12523 0.49531 -0.09745 C 0.49705 -0.0919 0.49913 -0.08102 0.50139 -0.07523 C 0.50313 -0.07083 0.50747 -0.06296 0.50747 -0.06273 C 0.50886 -0.05555 0.5099 -0.04792 0.51198 -0.04074 C 0.51389 -0.03403 0.51806 -0.0206 0.51806 -0.02037 C 0.51997 0.00347 0.52274 0.00533 0.52865 0.02593 C 0.53229 0.03866 0.53472 0.05185 0.53924 0.06412 C 0.54219 0.08773 0.54948 0.11042 0.5559 0.13287 C 0.55816 0.15093 0.56181 0.17269 0.56806 0.18935 C 0.56945 0.20255 0.57205 0.20972 0.5757 0.22176 C 0.58004 0.25347 0.59011 0.28148 0.59983 0.31065 C 0.60434 0.32431 0.6059 0.33935 0.61042 0.35301 C 0.61476 0.36597 0.61997 0.37824 0.62413 0.39144 C 0.62708 0.40046 0.62778 0.41042 0.63021 0.41968 C 0.63195 0.44074 0.6349 0.4669 0.64236 0.48634 C 0.64618 0.47778 0.64896 0.46852 0.65295 0.46019 C 0.65799 0.44977 0.66615 0.44051 0.67118 0.42986 C 0.68524 0.39954 0.69583 0.36667 0.70747 0.33495 C 0.7099 0.32037 0.7132 0.30671 0.71649 0.29259 C 0.71945 0.2662 0.72847 0.24167 0.73316 0.21574 C 0.73993 0.17778 0.74688 0.13889 0.75747 0.10255 C 0.75868 0.09306 0.75938 0.07917 0.76198 0.07037 C 0.76406 0.0632 0.76823 0.05741 0.76962 0.05 C 0.77205 0.03704 0.77431 0.02338 0.77865 0.01158 C 0.78073 -0.01319 0.78785 -0.03727 0.79375 -0.06111 C 0.79601 -0.07014 0.79618 -0.08032 0.79844 -0.08935 C 0.80347 -0.10972 0.80677 -0.13079 0.81042 -0.15185 C 0.8066 -0.18032 0.78195 -0.16296 0.76042 -0.16204 C 0.74931 -0.15717 0.73872 -0.15231 0.72708 -0.15 C 0.71597 -0.14236 0.70313 -0.13634 0.69236 -0.12778 C 0.6849 -0.12199 0.67986 -0.11528 0.67257 -0.10949 C 0.66736 -0.09884 0.65781 -0.0919 0.65451 -0.07917 C 0.65347 -0.07523 0.65139 -0.06713 0.65139 -0.0669 C 0.65226 0.0206 0.64861 0.05926 0.66198 0.12894 C 0.66302 0.14352 0.66511 0.15347 0.66649 0.16713 C 0.66701 0.17269 0.66754 0.19421 0.67118 0.20162 C 0.67656 0.21227 0.68733 0.20833 0.69236 0.21366 C 0.69358 0.21482 0.69236 0.21759 0.69236 0.21968 " pathEditMode="relative" rAng="0" ptsTypes="fffffffffffffffffffffffffffffffffffffffffffffffffffffffffffffffffffA">
                                      <p:cBhvr>
                                        <p:cTn id="26" dur="2000" fill="hold"/>
                                        <p:tgtEl>
                                          <p:spTgt spid="18"/>
                                        </p:tgtEl>
                                        <p:attrNameLst>
                                          <p:attrName>ppt_x</p:attrName>
                                          <p:attrName>ppt_y</p:attrName>
                                        </p:attrNameLst>
                                      </p:cBhvr>
                                      <p:rCtr x="39400" y="131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2951 -0.00069 C -0.03506 -0.00208 -0.04236 0.00093 -0.04618 -0.00463 C -0.04722 -0.00602 -0.04774 -0.0081 -0.04913 -0.0088 C -0.05763 -0.01366 -0.07204 -0.01643 -0.08107 -0.01898 C -0.08854 -0.02106 -0.10364 -0.025 -0.10364 -0.025 C -0.28645 -0.02315 -0.2625 -0.03611 -0.36284 -0.0088 C -0.38055 0.00116 -0.35833 -0.01018 -0.38107 -0.00278 C -0.38524 -0.00139 -0.38906 0.00162 -0.39305 0.00324 C -0.39895 0.00857 -0.4026 0.00949 -0.40972 0.01134 C -0.42465 0.0213 -0.41736 0.01852 -0.43107 0.02153 C -0.43819 0.02778 -0.43385 0.02477 -0.44461 0.02963 C -0.45347 0.0338 -0.45989 0.04074 -0.46892 0.04375 C -0.47621 0.05 -0.48159 0.05695 -0.4901 0.05995 C -0.50295 0.07685 -0.51579 0.09537 -0.53107 0.10833 C -0.53593 0.11829 -0.53281 0.11273 -0.54166 0.12454 C -0.54427 0.12801 -0.54513 0.1331 -0.54774 0.13658 C -0.55381 0.14491 -0.55833 0.15486 -0.56441 0.16296 C -0.56822 0.17963 -0.56284 0.15926 -0.56892 0.17315 C -0.57222 0.18056 -0.57482 0.18958 -0.57795 0.19722 C -0.58316 0.20995 -0.58993 0.22176 -0.59618 0.23357 C -0.6 0.24097 -0.60173 0.24699 -0.6052 0.25579 C -0.60625 0.25857 -0.60729 0.26111 -0.60833 0.26389 C -0.60937 0.26667 -0.61128 0.27199 -0.61128 0.27199 C -0.61302 0.2831 -0.61666 0.29028 -0.62031 0.30023 C -0.62291 0.30718 -0.62326 0.31389 -0.62638 0.3206 C -0.63038 0.34167 -0.625 0.31921 -0.63107 0.33264 C -0.63263 0.33634 -0.63281 0.34074 -0.63402 0.34468 C -0.63697 0.3537 -0.63854 0.36111 -0.64305 0.36898 C -0.64566 0.38588 -0.64982 0.40255 -0.65225 0.41945 C -0.65486 0.43773 -0.65659 0.45579 -0.65972 0.47408 C -0.65885 0.54722 -0.65937 0.57662 -0.6552 0.63565 C -0.65399 0.65324 -0.64843 0.66898 -0.64618 0.68611 C -0.64375 0.70486 -0.64305 0.72477 -0.63854 0.74283 C -0.63715 0.75671 -0.63697 0.7713 -0.63107 0.7831 C -0.62829 0.79745 -0.61996 0.81273 -0.60972 0.81945 C -0.5993 0.83333 -0.58576 0.8375 -0.57187 0.84167 C -0.55868 0.8507 -0.54079 0.85208 -0.52638 0.85394 C -0.50659 0.85648 -0.48732 0.86019 -0.46736 0.86204 C -0.46475 0.86273 -0.46232 0.86343 -0.45972 0.86389 C -0.45364 0.86482 -0.44756 0.86458 -0.44166 0.86597 C -0.43732 0.8669 -0.43385 0.8713 -0.42951 0.87199 C -0.42291 0.87315 -0.41631 0.87338 -0.40972 0.87408 C -0.38732 0.88171 -0.36302 0.88171 -0.3401 0.88426 C -0.31666 0.89144 -0.29131 0.89167 -0.26736 0.89421 C -0.25329 0.89908 -0.24149 0.89908 -0.22638 0.90023 C -0.20833 0.90648 -0.19253 0.91065 -0.17343 0.9125 C -0.16059 0.91505 -0.14861 0.91713 -0.13559 0.91852 C -0.0835 0.91667 -0.03454 0.9081 0.01754 0.90648 C 0.03646 0.90509 0.04098 0.90625 0.05539 0.90232 C 0.0658 0.89954 0.07396 0.89236 0.08421 0.89028 C 0.09063 0.88727 0.09723 0.88634 0.10382 0.88426 C 0.11355 0.8713 0.09966 0.88866 0.11146 0.87801 C 0.1132 0.87639 0.11424 0.87361 0.11598 0.87199 C 0.12535 0.8632 0.13594 0.85787 0.1448 0.84769 C 0.15625 0.83472 0.16754 0.82153 0.17813 0.80741 C 0.18351 0.80023 0.18855 0.79051 0.1948 0.78519 C 0.19584 0.78241 0.19636 0.7794 0.19775 0.77708 C 0.20053 0.77269 0.20695 0.76505 0.20695 0.76505 C 0.2099 0.75139 0.21945 0.7375 0.225 0.72454 C 0.22709 0.71991 0.229 0.71505 0.23108 0.71042 C 0.23264 0.70695 0.23559 0.70023 0.23559 0.70023 C 0.23837 0.68727 0.24167 0.68333 0.2448 0.67199 C 0.25209 0.64514 0.24375 0.66829 0.25087 0.64977 C 0.25382 0.62454 0.25417 0.61875 0.25539 0.58519 C 0.25504 0.56111 0.26129 0.46574 0.24931 0.41945 C 0.24757 0.40093 0.24375 0.37037 0.23559 0.35486 C 0.23507 0.35208 0.23507 0.34931 0.23421 0.34676 C 0.23351 0.34514 0.23178 0.34445 0.23108 0.34283 C 0.22535 0.32732 0.23403 0.34051 0.22657 0.33056 C 0.22344 0.32222 0.22084 0.3169 0.21598 0.31042 C 0.21355 0.30093 0.20608 0.29468 0.19931 0.29028 C 0.18768 0.27384 0.16893 0.26505 0.15382 0.25579 C 0.14705 0.25162 0.13733 0.24306 0.12969 0.23982 C 0.12257 0.23357 0.11355 0.23241 0.10539 0.22963 C 0.09584 0.22083 0.08455 0.21968 0.07362 0.21551 C 0.05452 0.2081 0.03559 0.19931 0.01598 0.19537 C 0.01198 0.19468 0.00782 0.19421 0.00382 0.19329 C 0.00139 0.19283 -0.00121 0.19167 -0.00364 0.1912 C -0.01128 0.18958 -0.02638 0.18727 -0.02638 0.18727 C -0.05416 0.18796 -0.08263 0.18287 -0.10972 0.1912 C -0.12447 0.19583 -0.13732 0.20394 -0.15225 0.20741 C -0.1618 0.21366 -0.17118 0.2162 -0.18107 0.22153 C -0.18489 0.22361 -0.18802 0.22708 -0.19166 0.22963 C -0.19305 0.23056 -0.19461 0.23102 -0.19618 0.23171 C -0.20295 0.23843 -0.21718 0.24908 -0.225 0.25185 C -0.23281 0.26227 -0.24357 0.26829 -0.25069 0.28009 C -0.25868 0.29329 -0.26475 0.30857 -0.27343 0.3206 C -0.27586 0.33009 -0.28072 0.33773 -0.28402 0.34676 C -0.28732 0.35579 -0.28871 0.36574 -0.29166 0.375 C -0.2927 0.38611 -0.2934 0.39491 -0.29618 0.40533 C -0.30069 0.45833 -0.29895 0.43056 -0.29618 0.53472 C -0.29583 0.54491 -0.28663 0.56412 -0.28402 0.57107 C -0.28003 0.58171 -0.27604 0.59375 -0.27031 0.60324 C -0.24236 0.64954 -0.19739 0.66574 -0.1552 0.67408 C -0.13958 0.67338 -0.12378 0.67454 -0.10833 0.67199 C -0.09513 0.66991 -0.09635 0.66574 -0.08854 0.65995 C -0.08454 0.65718 -0.07638 0.65185 -0.07638 0.65185 C -0.06788 0.64051 -0.06215 0.63241 -0.0552 0.61945 C -0.05364 0.61667 -0.05069 0.61134 -0.05069 0.61134 C -0.0493 0.6044 -0.04791 0.59792 -0.04618 0.5912 C -0.0467 0.56019 -0.04687 0.5294 -0.04774 0.49838 C -0.04809 0.4838 -0.05711 0.46783 -0.06128 0.45394 C -0.06475 0.44213 -0.06649 0.43079 -0.07343 0.42153 C -0.07569 0.41273 -0.08159 0.40486 -0.08559 0.39722 C -0.09496 0.37917 -0.11059 0.34931 -0.12638 0.34283 C -0.13038 0.3375 -0.13472 0.33519 -0.1401 0.33264 C -0.14965 0.32338 -0.16024 0.31435 -0.17187 0.31042 C -0.17934 0.30787 -0.18732 0.30602 -0.19461 0.30232 C -0.20711 0.29607 -0.21927 0.2919 -0.23246 0.2882 C -0.24027 0.2831 -0.23715 0.28426 -0.24618 0.28218 C -0.25225 0.28079 -0.26441 0.27801 -0.26441 0.27801 C -0.29427 0.2787 -0.34184 0.27454 -0.37638 0.28426 C -0.38316 0.29097 -0.38888 0.29097 -0.39618 0.2963 C -0.40538 0.30301 -0.41423 0.31158 -0.42343 0.31852 C -0.42691 0.3213 -0.43107 0.32269 -0.43402 0.32662 C -0.43576 0.32894 -0.43663 0.33264 -0.43854 0.33472 C -0.44288 0.33982 -0.45034 0.34051 -0.4552 0.34468 C -0.46406 0.35208 -0.47326 0.35949 -0.48107 0.36898 C -0.48368 0.37222 -0.48854 0.37917 -0.48854 0.37917 C -0.49027 0.38565 -0.49618 0.39722 -0.49618 0.39722 C -0.49878 0.41065 -0.50225 0.41968 -0.50677 0.43171 C -0.5092 0.43796 -0.51441 0.44977 -0.51441 0.44977 C -0.51666 0.45949 -0.51805 0.4669 -0.52343 0.47408 C -0.525 0.48009 -0.52638 0.48611 -0.52795 0.49213 C -0.52899 0.50023 -0.53003 0.50833 -0.53107 0.51644 C -0.53246 0.52593 -0.53107 0.52639 -0.53402 0.52245 " pathEditMode="relative" ptsTypes="fffffffffffffffffffffffffffffffffffffffffffffffffffffffffffffffffffffffffffffffffffffffffffffffffffffffffffffffffffffffffffffA">
                                      <p:cBhvr>
                                        <p:cTn id="30" dur="5000" fill="hold"/>
                                        <p:tgtEl>
                                          <p:spTgt spid="19"/>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2621 -0.00046 C -0.09947 0.00579 -0.04583 0.00347 -0.20052 0.00139 C -0.21441 -0.00139 -0.22777 -0.00695 -0.24149 -0.01065 C -0.25486 -0.01921 -0.2677 -0.02824 -0.2809 -0.03681 C -0.28541 -0.04329 -0.29322 -0.04699 -0.29913 -0.05093 C -0.3026 -0.05579 -0.30746 -0.06111 -0.31111 -0.06528 C -0.31388 -0.06829 -0.31788 -0.06945 -0.32048 -0.07315 C -0.32517 -0.08195 -0.3309 -0.09097 -0.33385 -0.10162 C -0.33958 -0.12222 -0.33072 -0.09699 -0.33836 -0.11759 C -0.33784 -0.12708 -0.33888 -0.13681 -0.3368 -0.14607 C -0.33628 -0.14838 -0.33368 -0.14838 -0.33229 -0.15 C -0.32691 -0.15579 -0.32552 -0.1632 -0.31909 -0.1662 C -0.31111 -0.17593 -0.29826 -0.17523 -0.28836 -0.17824 C -0.28472 -0.17755 -0.27986 -0.1787 -0.27621 -0.17639 C -0.27343 -0.17431 -0.271 -0.1581 -0.27048 -0.15417 C -0.27066 -0.13588 -0.27066 -0.11759 -0.27204 -0.09954 C -0.27204 -0.09769 -0.27413 -0.09699 -0.27482 -0.09537 C -0.27812 -0.08796 -0.27951 -0.08218 -0.28385 -0.07523 C -0.29791 -0.05324 -0.30763 -0.04861 -0.32777 -0.04097 C -0.34062 -0.03611 -0.3493 -0.03079 -0.36302 -0.0287 C -0.37829 -0.02222 -0.37951 -0.02431 -0.40347 -0.02269 C -0.43993 -0.01158 -0.41736 -0.01783 -0.50503 -0.02269 C -0.52291 -0.02361 -0.54687 -0.04051 -0.56562 -0.04491 C -0.57326 -0.04908 -0.58038 -0.0507 -0.58836 -0.05301 C -0.60121 -0.06181 -0.58715 -0.05301 -0.60833 -0.06111 C -0.61562 -0.06389 -0.62187 -0.06991 -0.62934 -0.07315 C -0.63142 -0.07523 -0.63316 -0.07778 -0.63541 -0.0794 C -0.6368 -0.08056 -0.63871 -0.07986 -0.63993 -0.08125 C -0.64479 -0.08634 -0.64895 -0.09213 -0.65347 -0.09745 C -0.65677 -0.10139 -0.65954 -0.10556 -0.66267 -0.10972 C -0.66475 -0.11227 -0.66875 -0.11759 -0.66875 -0.11736 C -0.67222 -0.12732 -0.67517 -0.13773 -0.67777 -0.14792 C -0.67691 -0.16065 -0.67829 -0.18264 -0.66562 -0.18843 C -0.65104 -0.19514 -0.67378 -0.18449 -0.65503 -0.19445 C -0.65208 -0.19607 -0.646 -0.19861 -0.646 -0.19838 C -0.63888 -0.19699 -0.63298 -0.19699 -0.62777 -0.19051 C -0.62673 -0.18611 -0.62343 -0.18287 -0.62326 -0.17824 C -0.62222 -0.13773 -0.62239 -0.11875 -0.63993 -0.09144 C -0.64149 -0.08889 -0.64253 -0.08542 -0.64444 -0.08333 C -0.65 -0.07708 -0.65902 -0.07338 -0.66562 -0.06921 C -0.70364 -0.07083 -0.7052 -0.07037 -0.7309 -0.07732 C -0.74045 -0.0838 -0.74982 -0.0912 -0.75954 -0.09745 C -0.76579 -0.10579 -0.77413 -0.11204 -0.7809 -0.11968 C -0.78663 -0.12616 -0.78125 -0.12153 -0.7868 -0.12986 C -0.80052 -0.15 -0.79392 -0.13681 -0.80208 -0.15208 C -0.81024 -0.16759 -0.81701 -0.19213 -0.82013 -0.21065 C -0.81927 -0.23634 -0.82083 -0.26945 -0.80503 -0.28935 C -0.80121 -0.30394 -0.79166 -0.31343 -0.78385 -0.32384 C -0.77951 -0.32963 -0.78055 -0.33171 -0.77621 -0.33588 C -0.76736 -0.34421 -0.76753 -0.34144 -0.75659 -0.35 C -0.74982 -0.35533 -0.74583 -0.36158 -0.73836 -0.36412 C -0.72691 -0.37338 -0.71562 -0.38148 -0.70347 -0.38843 C -0.69722 -0.3919 -0.69184 -0.39769 -0.68541 -0.40046 C -0.6592 -0.41204 -0.63298 -0.42199 -0.60659 -0.43287 C -0.60121 -0.43519 -0.59566 -0.43426 -0.58993 -0.43495 C -0.57725 -0.43681 -0.56475 -0.44051 -0.55208 -0.44306 C -0.49427 -0.44097 -0.45034 -0.43843 -0.39756 -0.43287 C -0.39201 -0.43102 -0.38645 -0.4287 -0.3809 -0.42685 C -0.36614 -0.41667 -0.35034 -0.41042 -0.33836 -0.39445 C -0.33506 -0.37732 -0.33541 -0.35949 -0.33541 -0.3419 " pathEditMode="relative" rAng="0" ptsTypes="fffffffffffffffffffffffffffffffffffffffffffffffffffffffffffA">
                                      <p:cBhvr>
                                        <p:cTn id="34" dur="2000" fill="hold"/>
                                        <p:tgtEl>
                                          <p:spTgt spid="20"/>
                                        </p:tgtEl>
                                        <p:attrNameLst>
                                          <p:attrName>ppt_x</p:attrName>
                                          <p:attrName>ppt_y</p:attrName>
                                        </p:attrNameLst>
                                      </p:cBhvr>
                                      <p:rCtr x="-39700" y="-218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3924 0.00255 C 0.17344 0.00394 0.30521 0.01065 0.43924 0.01482 C 0.56164 0.02408 0.69028 0.02176 0.81198 0.02292 C 0.8441 0.0294 0.87987 0.02963 0.91198 0.03102 C 0.9033 0.06667 0.91077 0.03195 0.90747 0.11366 C 0.90712 0.12153 0.904 0.13241 0.90296 0.14005 C 0.90313 0.14792 0.90764 0.20046 0.90452 0.22292 C 0.90608 0.23565 0.90695 0.24861 0.90903 0.26134 C 0.91094 0.27222 0.91389 0.28287 0.9165 0.29352 C 0.91754 0.29769 0.91962 0.30579 0.91962 0.30579 C 0.89532 0.33658 0.93542 0.40046 0.90747 0.42477 C 0.89827 0.48426 0.90469 0.4875 0.90296 0.59051 C 0.90244 0.62245 0.90209 0.66019 0.8908 0.68958 C 0.63212 0.60093 0.34271 0.71829 0.07257 0.67732 C 0.0632 0.67338 0.05487 0.67014 0.04532 0.66736 C 0.04115 0.6662 0.03316 0.6632 0.03316 0.6632 C 0.02761 0.65833 0.02639 0.65533 0.01962 0.65324 C 0.01216 0.64329 0.0165 0.62894 0.01962 0.6169 C 0.02066 0.60185 0.02223 0.58889 0.02414 0.57431 C 0.02414 0.57014 0.04063 0.42986 0.00591 0.4007 C 0.00035 0.38935 -0.00086 0.38958 0.00452 0.36829 C 0.00487 0.36713 0.01997 0.36019 0.01355 0.36019 " pathEditMode="relative" ptsTypes="fffffffffffffffffffffA">
                                      <p:cBhvr>
                                        <p:cTn id="38" dur="5000" fill="hold"/>
                                        <p:tgtEl>
                                          <p:spTgt spid="21"/>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72222E-6 3.7037E-6 C 0.00052 -0.00209 0.00277 -0.00533 0.00138 -0.00579 C -0.00018 -0.00695 -0.00139 -0.00209 -0.00313 -0.00209 C -0.00608 -0.00209 -0.00869 -0.00857 -0.01059 -0.00996 C -0.01893 -0.01852 -0.01719 -0.0169 -0.02431 -0.02014 C -0.02952 -0.02732 -0.03698 -0.03149 -0.04254 -0.03843 C -0.06268 -0.06297 -0.08125 -0.08912 -0.10313 -0.11111 C -0.11059 -0.12616 -0.10035 -0.10741 -0.11216 -0.1213 C -0.12535 -0.13635 -0.10782 -0.12338 -0.12275 -0.13311 C -0.12674 -0.14329 -0.12952 -0.1507 -0.13646 -0.15764 C -0.13837 -0.16621 -0.14237 -0.17153 -0.14705 -0.17755 C -0.15174 -0.19352 -0.16094 -0.20417 -0.16823 -0.21806 C -0.17396 -0.22894 -0.17882 -0.24005 -0.1849 -0.25024 C -0.1908 -0.26042 -0.19428 -0.27223 -0.2 -0.28264 C -0.2099 -0.30116 -0.22049 -0.31713 -0.23039 -0.33565 C -0.24983 -0.36991 -0.26684 -0.40602 -0.28559 -0.44051 C -0.29705 -0.46274 -0.28612 -0.4463 -0.29549 -0.46644 C -0.29775 -0.4713 -0.30087 -0.47547 -0.30313 -0.48056 C -0.3066 -0.48843 -0.30834 -0.49746 -0.31216 -0.50486 C -0.33004 -0.54051 -0.34375 -0.5801 -0.36059 -0.61598 C -0.36303 -0.62107 -0.36424 -0.62709 -0.36667 -0.63218 C -0.36928 -0.63774 -0.37275 -0.6426 -0.37431 -0.64838 C -0.37657 -0.65741 -0.3783 -0.66366 -0.38334 -0.67061 C -0.38386 -0.67269 -0.38386 -0.67824 -0.3849 -0.67662 C -0.38716 -0.67361 -0.38889 -0.65625 -0.38941 -0.65232 C -0.39237 -0.63125 -0.39462 -0.60857 -0.39862 -0.58774 C -0.39966 -0.5551 -0.40053 -0.52176 -0.40157 -0.48866 C -0.40174 -0.48172 -0.40365 -0.47547 -0.40452 -0.46852 C -0.40764 -0.44561 -0.40955 -0.42153 -0.41216 -0.39769 C -0.41268 -0.31551 -0.41042 -0.23357 -0.41528 -0.15139 C -0.4165 -0.13102 -0.41441 -0.10533 -0.4198 -0.08496 C -0.42119 -0.07107 -0.42171 -0.05764 -0.42431 -0.04422 C -0.4257 0.04444 -0.42136 0.13379 -0.42587 0.22245 C -0.43178 0.21412 -0.43264 0.20601 -0.43646 0.19583 C -0.43994 0.1868 -0.44566 0.17662 -0.45 0.16759 C -0.45469 0.14351 -0.44723 0.17939 -0.45608 0.1493 C -0.45869 0.14074 -0.45973 0.13055 -0.46216 0.12152 C -0.46303 0.11782 -0.46424 0.11458 -0.46528 0.11134 C -0.4658 0.10926 -0.46615 0.10717 -0.46667 0.10486 C -0.46771 0.10115 -0.4698 0.09259 -0.4698 0.09259 C -0.47292 0.05787 -0.46823 0.08935 -0.47431 0.0706 C -0.47674 0.06319 -0.47674 0.05463 -0.47882 0.04652 C -0.48056 0.03333 -0.48386 0.02152 -0.48646 0.0081 C -0.48959 -0.00787 -0.49028 -0.02454 -0.49393 -0.04051 C -0.49809 -0.05926 -0.50209 -0.07801 -0.50608 -0.09676 C -0.50799 -0.10625 -0.51702 -0.12616 -0.51823 -0.13102 C -0.52379 -0.1544 -0.53264 -0.17524 -0.53941 -0.19769 C -0.55035 -0.23426 -0.56094 -0.27037 -0.57431 -0.30486 C -0.57691 -0.31158 -0.57709 -0.32014 -0.57882 -0.32709 C -0.58073 -0.33565 -0.58386 -0.34491 -0.58646 -0.35324 C -0.5882 -0.37524 -0.59375 -0.39306 -0.59705 -0.41459 C -0.59775 -0.41806 -0.59896 -0.42408 -0.6 -0.42848 C -0.60105 -0.43218 -0.60313 -0.44051 -0.60313 -0.44051 C -0.60625 -0.46806 -0.61094 -0.49537 -0.61528 -0.52315 C -0.62101 -0.55949 -0.62535 -0.59468 -0.63785 -0.62801 C -0.6408 -0.63611 -0.64184 -0.64329 -0.64549 -0.65024 C -0.64862 -0.67037 -0.65261 -0.69144 -0.65764 -0.71088 C -0.65122 -0.71945 -0.6573 -0.71366 -0.64254 -0.71297 C -0.61684 -0.71181 -0.59098 -0.71158 -0.56528 -0.71088 C -0.56875 -0.6757 -0.56389 -0.7125 -0.5698 -0.68866 C -0.57327 -0.67431 -0.57379 -0.6588 -0.57726 -0.64422 C -0.57761 -0.6426 -0.58143 -0.63172 -0.58195 -0.62801 C -0.58421 -0.61412 -0.58351 -0.59977 -0.58941 -0.58774 C -0.59184 -0.56829 -0.59219 -0.54815 -0.59705 -0.5294 C -0.59914 -0.51111 -0.60035 -0.49236 -0.60452 -0.47477 C -0.60608 -0.45602 -0.60938 -0.43866 -0.61216 -0.41991 C -0.61875 -0.32709 -0.61285 -0.42199 -0.61667 -0.27061 C -0.61719 -0.25093 -0.62292 -0.23102 -0.62587 -0.21181 C -0.62726 -0.18496 -0.62726 -0.19468 -0.62726 -0.18357 " pathEditMode="relative" rAng="0" ptsTypes="ffffffffffffffffffffffffffffffffffffffffffffffffffffffffffffffffffffA">
                                      <p:cBhvr>
                                        <p:cTn id="42" dur="5000" fill="hold"/>
                                        <p:tgtEl>
                                          <p:spTgt spid="22"/>
                                        </p:tgtEl>
                                        <p:attrNameLst>
                                          <p:attrName>ppt_x</p:attrName>
                                          <p:attrName>ppt_y</p:attrName>
                                        </p:attrNameLst>
                                      </p:cBhvr>
                                      <p:rCtr x="-32700" y="-2490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4444 0.0176 C -0.04791 0.0169 -0.05156 0.01436 -0.05503 0.01551 C -0.06389 0.01829 -0.07222 0.0345 -0.07916 0.0419 C -0.08785 0.05116 -0.09548 0.06158 -0.10347 0.07223 C -0.10746 0.07755 -0.10955 0.08565 -0.11406 0.09028 C -0.11614 0.09237 -0.1184 0.09399 -0.12014 0.0963 C -0.12587 0.10394 -0.12969 0.1125 -0.1368 0.11852 C -0.14687 0.14445 -0.13316 0.11227 -0.14444 0.13079 C -0.15 0.14005 -0.15104 0.14954 -0.15955 0.15695 C -0.16371 0.16528 -0.16614 0.17176 -0.1717 0.17917 C -0.17274 0.18195 -0.17344 0.18473 -0.17465 0.18727 C -0.17691 0.19213 -0.18229 0.20139 -0.18229 0.20139 C -0.18524 0.21297 -0.19236 0.22362 -0.19739 0.2338 C -0.21059 0.26019 -0.20139 0.247 -0.21111 0.25996 C -0.21423 0.27084 -0.21927 0.28079 -0.22465 0.29028 C -0.22691 0.29908 -0.22969 0.3051 -0.23385 0.3125 C -0.2375 0.32709 -0.24149 0.34213 -0.24757 0.3551 C -0.25173 0.375 -0.24878 0.36482 -0.2566 0.38519 C -0.26198 0.39931 -0.25955 0.41204 -0.26719 0.4257 C -0.27031 0.43889 -0.27535 0.44954 -0.27916 0.46204 C -0.28385 0.47662 -0.28403 0.4838 -0.28993 0.4963 C -0.29184 0.50672 -0.29635 0.51459 -0.29913 0.52477 C -0.30416 0.50371 -0.30607 0.48241 -0.31562 0.46412 C -0.31805 0.45394 -0.32066 0.44653 -0.32465 0.43774 C -0.32864 0.41968 -0.33298 0.39769 -0.33993 0.38125 C -0.3441 0.372 -0.34757 0.36227 -0.35191 0.35301 C -0.35416 0.34815 -0.35798 0.34422 -0.35955 0.33889 C -0.36562 0.3176 -0.37604 0.29885 -0.38524 0.2801 C -0.40642 0.2382 -0.37673 0.29306 -0.39288 0.25811 C -0.4033 0.23565 -0.41771 0.21505 -0.42916 0.19329 C -0.44166 0.16945 -0.45469 0.14653 -0.46719 0.12269 C -0.47309 0.11158 -0.48125 0.10186 -0.4868 0.09028 C -0.49965 0.06389 -0.47725 0.09954 -0.49583 0.06806 C -0.50746 0.04815 -0.51962 0.02801 -0.53073 0.00741 C -0.54288 -0.01504 -0.55347 -0.03888 -0.56562 -0.06111 C -0.56996 -0.06898 -0.57257 -0.07847 -0.57778 -0.08541 C -0.59514 -0.10856 -0.56979 -0.07384 -0.59132 -0.10763 C -0.59427 -0.11203 -0.59809 -0.11504 -0.60052 -0.11967 C -0.61146 -0.13842 -0.61927 -0.15763 -0.63385 -0.17222 C -0.64357 -0.19444 -0.6585 -0.21088 -0.6717 -0.22893 C -0.6783 -0.23796 -0.68437 -0.24814 -0.69132 -0.25717 C -0.70573 -0.27592 -0.72239 -0.29351 -0.73837 -0.30972 C -0.74444 -0.31574 -0.75052 -0.32175 -0.7566 -0.32777 C -0.76458 -0.33564 -0.771 -0.34606 -0.78073 -0.35 C -0.78767 -0.35671 -0.79132 -0.36157 -0.79739 -0.36828 C -0.8 -0.37106 -0.80225 -0.37407 -0.80503 -0.37638 C -0.80642 -0.37754 -0.81111 -0.37824 -0.80955 -0.37824 C -0.8059 -0.37824 -0.80243 -0.37708 -0.79896 -0.37638 C -0.77066 -0.36319 -0.74114 -0.36296 -0.71111 -0.36226 C -0.66823 -0.36134 -0.62517 -0.36088 -0.58229 -0.36018 C -0.57778 -0.35902 -0.57326 -0.35648 -0.56857 -0.35601 C -0.55399 -0.35416 -0.52465 -0.35208 -0.52465 -0.35208 C -0.48837 -0.34189 -0.36979 -0.34213 -0.33993 -0.34189 C -0.23837 -0.34097 -0.1368 -0.34074 -0.03524 -0.34004 C -0.0441 -0.32824 -0.05278 -0.32338 -0.06406 -0.31574 C -0.07326 -0.30949 -0.0809 -0.29838 -0.08993 -0.29143 C -0.09757 -0.28564 -0.10625 -0.28055 -0.11406 -0.27523 C -0.12326 -0.26921 -0.13038 -0.26018 -0.13993 -0.25509 C -0.14444 -0.24699 -0.15538 -0.23402 -0.1625 -0.23078 C -0.17205 -0.22129 -0.1816 -0.2118 -0.19132 -0.20254 C -0.1967 -0.19745 -0.20295 -0.19421 -0.20798 -0.18842 C -0.21719 -0.178 -0.22691 -0.16759 -0.2368 -0.1581 C -0.25642 -0.13912 -0.2776 -0.12222 -0.29444 -0.09953 C -0.30416 -0.08657 -0.31302 -0.07106 -0.32326 -0.05925 C -0.325 -0.0574 -0.3276 -0.05694 -0.32916 -0.05509 C -0.33611 -0.04745 -0.34219 -0.03865 -0.34913 -0.03078 C -0.35069 -0.02893 -0.35191 -0.02662 -0.35347 -0.02476 C -0.35833 -0.01921 -0.36371 -0.01388 -0.36875 -0.00856 C -0.37066 -0.00648 -0.37309 -0.00532 -0.37465 -0.00254 C -0.38038 0.00787 -0.37673 0.00487 -0.38524 0.00741 C -0.39219 0.01227 -0.39791 0.02061 -0.40503 0.02362 C -0.40989 0.03056 -0.42083 0.03658 -0.42778 0.03982 C -0.43212 0.04607 -0.4375 0.0463 -0.44288 0.05 C -0.45937 0.06088 -0.47552 0.07223 -0.49288 0.08033 C -0.496 0.08172 -0.49878 0.08496 -0.50191 0.08635 C -0.50764 0.09352 -0.50399 0.08889 -0.5125 0.10047 C -0.51371 0.10232 -0.51406 0.1051 -0.51562 0.10649 C -0.51632 0.10695 -0.51666 0.1051 -0.51719 0.1044 " pathEditMode="relative" ptsTypes="fffffffffffffffffffffffffffffffffffffffffffffffffffffffffffffffffffffffffffffA">
                                      <p:cBhvr>
                                        <p:cTn id="46" dur="5000" fill="hold"/>
                                        <p:tgtEl>
                                          <p:spTgt spid="23"/>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3264 0.0044 C 0.04496 -0.02084 0.0335 -0.06574 0.03107 -0.09653 C 0.03177 -0.13542 0.02777 -0.18565 0.04166 -0.22384 C 0.04357 -0.23843 0.04739 -0.24746 0.05225 -0.26019 C 0.05486 -0.26736 0.05555 -0.27547 0.05833 -0.28241 C 0.06093 -0.28935 0.06475 -0.2956 0.06736 -0.30255 C 0.06805 -0.30463 0.06805 -0.30695 0.06892 -0.3088 C 0.07291 -0.3169 0.0783 -0.32338 0.08264 -0.33102 C 0.0842 -0.3338 0.0842 -0.33797 0.08559 -0.34097 C 0.08663 -0.34329 0.08889 -0.34468 0.0901 -0.34699 C 0.09288 -0.35209 0.09444 -0.3588 0.09774 -0.3632 C 0.10521 -0.37315 0.11146 -0.38357 0.11892 -0.39352 C 0.12361 -0.39977 0.12014 -0.39884 0.125 -0.40371 C 0.12639 -0.40509 0.13784 -0.41482 0.1401 -0.41783 C 0.15 -0.43102 0.16284 -0.44514 0.175 -0.45417 C 0.17986 -0.45764 0.18194 -0.46204 0.18715 -0.46435 C 0.1908 -0.46806 0.19392 -0.47292 0.19774 -0.47639 C 0.20816 -0.48588 0.22205 -0.49144 0.23264 -0.5007 C 0.24166 -0.50857 0.25087 -0.51412 0.26146 -0.5169 C 0.27465 -0.5257 0.2908 -0.53102 0.30538 -0.53496 C 0.31649 -0.54259 0.3276 -0.54491 0.3401 -0.54699 C 0.36684 -0.5588 0.40902 -0.56181 0.43715 -0.56528 C 0.47378 -0.58125 0.51423 -0.56898 0.55225 -0.56528 C 0.56527 -0.56088 0.57378 -0.56065 0.58871 -0.55926 C 0.60659 -0.55301 0.62361 -0.54468 0.64166 -0.53912 C 0.65034 -0.53125 0.66111 -0.52755 0.67048 -0.52084 C 0.68038 -0.51389 0.6901 -0.50139 0.70069 -0.49653 C 0.71458 -0.47871 0.69566 -0.50185 0.71146 -0.48658 C 0.71753 -0.48079 0.72326 -0.47408 0.72951 -0.46829 C 0.7401 -0.45834 0.74913 -0.44584 0.75989 -0.43588 C 0.76267 -0.42547 0.77135 -0.41505 0.77656 -0.40579 C 0.78593 -0.38935 0.79149 -0.36759 0.80225 -0.35324 C 0.80277 -0.35116 0.80312 -0.34908 0.80382 -0.34699 C 0.80468 -0.34491 0.80607 -0.34329 0.80677 -0.34097 C 0.80989 -0.33079 0.81007 -0.32361 0.81441 -0.31482 C 0.81632 -0.29931 0.81892 -0.2838 0.825 -0.27037 C 0.82743 -0.25764 0.82864 -0.24468 0.83107 -0.23195 C 0.83229 -0.21065 0.83489 -0.19028 0.83715 -0.16922 C 0.83923 -0.12269 0.84809 -0.06667 0.82812 -0.02593 C 0.8276 -0.02246 0.8276 -0.01898 0.82656 -0.01574 C 0.82448 -0.0088 0.81892 0.0044 0.81892 0.0044 C 0.80694 0.07037 0.76337 0.10972 0.71892 0.13379 C 0.70764 0.13981 0.69774 0.14722 0.68559 0.14977 C 0.66319 0.16227 0.63819 0.16435 0.61441 0.16805 C 0.57691 0.17384 0.54218 0.17685 0.50382 0.17824 C 0.47396 0.17754 0.44357 0.18264 0.41441 0.17407 C 0.38489 0.16528 0.35764 0.14606 0.33402 0.12153 C 0.32795 0.11528 0.32569 0.11643 0.32048 0.10949 C 0.30833 0.09328 0.29739 0.07592 0.28559 0.05903 C 0.27274 0.04051 0.25503 0.02616 0.24479 0.0044 C 0.23923 -0.00718 0.23368 -0.01945 0.22951 -0.03195 C 0.22604 -0.04213 0.22482 -0.05047 0.22048 -0.06019 C 0.21337 -0.09236 0.22031 -0.05903 0.21597 -0.08449 C 0.2151 -0.08982 0.21284 -0.1007 0.21284 -0.1007 C 0.21337 -0.13773 0.20503 -0.22084 0.22656 -0.26227 C 0.23142 -0.29375 0.24409 -0.31898 0.26146 -0.34097 C 0.26823 -0.34954 0.27899 -0.35394 0.28715 -0.35926 C 0.29705 -0.36574 0.30642 -0.37384 0.31736 -0.37732 C 0.32448 -0.3831 0.33125 -0.38658 0.33871 -0.39144 C 0.34288 -0.39422 0.34652 -0.39884 0.35069 -0.40162 C 0.35503 -0.40463 0.36996 -0.40741 0.37048 -0.40764 C 0.38489 -0.4125 0.39791 -0.41945 0.41284 -0.42176 C 0.42465 -0.42732 0.43975 -0.42801 0.45225 -0.42986 C 0.46371 -0.43519 0.47517 -0.43634 0.48715 -0.43797 C 0.55364 -0.43611 0.54722 -0.43588 0.5901 -0.42986 C 0.5967 -0.42709 0.60521 -0.42593 0.61146 -0.42176 C 0.61962 -0.41644 0.62847 -0.40926 0.63715 -0.40579 C 0.64132 -0.4 0.64583 -0.39792 0.65069 -0.39352 C 0.65607 -0.38866 0.65625 -0.38588 0.66284 -0.38148 C 0.66389 -0.38009 0.66475 -0.37847 0.66597 -0.37732 C 0.66788 -0.3757 0.67031 -0.37523 0.67205 -0.37338 C 0.68281 -0.36111 0.67083 -0.36783 0.68107 -0.3632 C 0.68524 -0.35463 0.69236 -0.34838 0.69774 -0.34097 C 0.70121 -0.33611 0.7033 -0.32963 0.70677 -0.32477 C 0.70955 -0.31412 0.70746 -0.3206 0.71441 -0.30672 C 0.71701 -0.30139 0.71753 -0.29445 0.71892 -0.28843 C 0.72048 -0.28218 0.72361 -0.27755 0.72656 -0.27246 C 0.72777 -0.26273 0.72743 -0.25672 0.73264 -0.25023 C 0.7342 -0.24144 0.73715 -0.23588 0.7401 -0.22801 C 0.74305 -0.22014 0.74427 -0.21019 0.74618 -0.20162 C 0.7467 -0.19699 0.74774 -0.19236 0.74774 -0.1875 C 0.74774 -0.18542 0.74618 -0.18148 0.74618 -0.18148 " pathEditMode="relative" ptsTypes="fffffffffffffffffffffffffffffffffffffffffffffffffffffffffffffffffffffffffffffffffA">
                                      <p:cBhvr>
                                        <p:cTn id="50" dur="2000" fill="hold"/>
                                        <p:tgtEl>
                                          <p:spTgt spid="24"/>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0.04375 0.01945 C 0.04428 0.10162 0.0441 0.1838 0.04532 0.26574 C 0.04601 0.31574 0.04445 0.30695 0.04983 0.33056 C 0.05105 0.36898 0.05382 0.40741 0.05591 0.44583 C 0.05573 0.48009 0.06424 0.63333 0.04983 0.70833 C 0.04844 0.7287 0.04827 0.75324 0.03924 0.77107 C 0.03733 0.78125 0.03473 0.78958 0.03178 0.79908 C 0.03056 0.80301 0.02969 0.80718 0.02865 0.81111 C 0.02813 0.8132 0.02709 0.81736 0.02709 0.81736 C 0.02726 0.81945 0.02119 0.88357 0.0408 0.88426 C 0.07362 0.88542 0.10643 0.88542 0.13924 0.88611 C 0.17396 0.8882 0.20886 0.8912 0.24375 0.88611 C 0.24584 0.88588 0.24289 0.88079 0.24237 0.87801 C 0.24115 0.80579 0.23924 0.71181 0.23924 0.64375 C 0.23924 0.59745 0.23143 0.45695 0.24532 0.38495 C 0.24862 0.32986 0.24549 0.34954 0.24983 0.32431 C 0.25087 0.30394 0.25105 0.275 0.25591 0.25556 C 0.25643 0.24097 0.25678 0.22593 0.25747 0.21134 C 0.25782 0.20533 0.25886 0.19931 0.25903 0.19329 C 0.26146 0.13171 0.25244 0.1088 0.27101 0.06806 C 0.27344 0.05556 0.27952 0.04607 0.28473 0.03565 C 0.28646 0.03195 0.28924 0.02546 0.29237 0.02361 C 0.29514 0.02199 0.29844 0.02222 0.30139 0.02153 C 0.31528 0.0125 0.33612 0.01181 0.35139 0.01134 C 0.39358 0.01019 0.43629 0.01019 0.47865 0.00949 C 0.54688 -0.01389 0.48525 0.16435 0.49532 0.24167 C 0.49601 0.38982 0.49549 0.53658 0.49983 0.68403 C 0.50035 0.7287 0.50035 0.77315 0.50139 0.81736 C 0.50278 0.88449 0.57952 0.86713 0.60591 0.86783 C 0.62275 0.86921 0.62622 0.86945 0.63924 0.87384 C 0.65591 0.87315 0.67275 0.87546 0.68924 0.87176 C 0.69167 0.8713 0.68525 0.86713 0.68473 0.86366 C 0.68316 0.85162 0.68316 0.83935 0.68316 0.82755 C 0.68264 0.72662 0.68316 0.62523 0.68316 0.52454 " pathEditMode="relative" ptsTypes="fffffffffffffffffffffffffffffffffA">
                                      <p:cBhvr>
                                        <p:cTn id="54" dur="5000" fill="hold"/>
                                        <p:tgtEl>
                                          <p:spTgt spid="25"/>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5799 0.02037 C 0.11198 0.03519 0.17691 0.01944 0.23386 0.01644 C 0.34028 -0.02014 0.49219 0.12106 0.55955 0.00023 C 0.55903 -0.0044 0.55955 -0.00972 0.55799 -0.01389 C 0.55625 -0.01829 0.54809 -0.02454 0.54445 -0.02593 C 0.54011 -0.03171 0.53664 -0.03171 0.53073 -0.03403 C 0.52153 -0.0375 0.51285 -0.04306 0.50348 -0.0463 C 0.49167 -0.05648 0.46094 -0.05995 0.4474 -0.06227 C 0.42657 -0.06597 0.40625 -0.07199 0.38525 -0.07454 C 0.35261 -0.08356 0.3198 -0.09051 0.28681 -0.09884 C 0.27553 -0.10162 0.26459 -0.11019 0.25348 -0.11481 C 0.24584 -0.12569 0.2573 -0.11019 0.24289 -0.125 C 0.23178 -0.13634 0.24167 -0.13079 0.2323 -0.13519 C 0.22865 -0.14931 0.23004 -0.14306 0.22778 -0.15324 C 0.23073 -0.18866 0.26823 -0.21759 0.29445 -0.21782 C 0.44844 -0.21921 0.60261 -0.21921 0.7566 -0.21991 C 0.76494 -0.22384 0.77622 -0.22338 0.78386 -0.23009 C 0.78646 -0.23241 0.78837 -0.23634 0.79132 -0.23819 C 0.79566 -0.24097 0.80504 -0.24421 0.80504 -0.24398 C 0.80712 -0.24838 0.80816 -0.25139 0.81112 -0.2544 C 0.81407 -0.25718 0.82014 -0.26227 0.82014 -0.26204 C 0.82605 -0.3081 0.82171 -0.35532 0.82171 -0.40185 " pathEditMode="relative" rAng="0" ptsTypes="fffffffffffffffffffffA">
                                      <p:cBhvr>
                                        <p:cTn id="58" dur="2000" fill="hold"/>
                                        <p:tgtEl>
                                          <p:spTgt spid="26"/>
                                        </p:tgtEl>
                                        <p:attrNameLst>
                                          <p:attrName>ppt_x</p:attrName>
                                          <p:attrName>ppt_y</p:attrName>
                                        </p:attrNameLst>
                                      </p:cBhvr>
                                      <p:rCtr x="38400" y="-16100"/>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0" nodeType="clickEffect">
                                  <p:stCondLst>
                                    <p:cond delay="0"/>
                                  </p:stCondLst>
                                  <p:childTnLst>
                                    <p:animMotion origin="layout" path="M 2.77778E-7 -2.22222E-6 C -0.01302 -0.00602 -0.02292 -0.00833 -0.03646 -0.01018 C -0.05035 -0.01412 -0.06302 -0.02037 -0.07726 -0.02222 C -0.1007 -0.03171 -0.12587 -0.03472 -0.15 -0.03866 C -0.17292 -0.04236 -0.19531 -0.0493 -0.21823 -0.05278 C -0.24254 -0.06018 -0.26615 -0.06805 -0.29097 -0.07083 C -0.30365 -0.07639 -0.31701 -0.07824 -0.33038 -0.08102 C -0.34063 -0.08565 -0.34983 -0.08842 -0.36059 -0.09097 C -0.36875 -0.09838 -0.3724 -0.09768 -0.38333 -0.09907 C -0.39271 -0.10416 -0.40243 -0.10625 -0.41215 -0.10903 C -0.41945 -0.11157 -0.42604 -0.11504 -0.43333 -0.11736 C -0.44531 -0.125 -0.43281 -0.11805 -0.44861 -0.12338 C -0.46059 -0.12754 -0.47118 -0.13379 -0.48333 -0.1375 C -0.4967 -0.14143 -0.50903 -0.15023 -0.52274 -0.1537 C -0.53212 -0.15833 -0.54184 -0.16157 -0.55156 -0.16574 C -0.56163 -0.175 -0.57899 -0.1831 -0.59097 -0.18773 C -0.59792 -0.19444 -0.60712 -0.20046 -0.61528 -0.20416 C -0.62483 -0.21759 -0.61042 -0.19768 -0.62274 -0.21227 C -0.62882 -0.21944 -0.6342 -0.22824 -0.63941 -0.23634 C -0.64635 -0.24768 -0.65 -0.2625 -0.65764 -0.27291 C -0.65938 -0.27916 -0.66111 -0.28703 -0.66372 -0.29305 C -0.66962 -0.30625 -0.66649 -0.28032 -0.67274 -0.31296 C -0.67483 -0.3243 -0.67344 -0.31852 -0.67726 -0.32916 C -0.68368 -0.3706 -0.68872 -0.41736 -0.67118 -0.4544 C -0.66875 -0.46528 -0.66163 -0.47245 -0.65608 -0.48078 C -0.64566 -0.49653 -0.6401 -0.49884 -0.62726 -0.50717 C -0.62274 -0.51366 -0.61806 -0.51296 -0.61215 -0.51713 C -0.6099 -0.51898 -0.60833 -0.52153 -0.60608 -0.52315 C -0.5908 -0.53356 -0.57448 -0.5375 -0.55764 -0.53958 C -0.54635 -0.54467 -0.54184 -0.54421 -0.52726 -0.5456 C -0.49844 -0.55856 -0.50017 -0.55185 -0.45 -0.55347 C -0.44531 -0.56319 -0.4441 -0.57291 -0.44254 -0.58403 C -0.44201 -0.60555 -0.4441 -0.64028 -0.43785 -0.66458 C -0.43733 -0.67731 -0.43733 -0.69028 -0.43646 -0.70301 C -0.43611 -0.70949 -0.43299 -0.7169 -0.43195 -0.72315 C -0.42465 -0.76551 -0.4316 -0.72893 -0.42726 -0.75139 C -0.42639 -0.76458 -0.42604 -0.77731 -0.42274 -0.78981 C -0.42205 -0.80578 -0.42431 -0.83981 -0.41667 -0.8544 C -0.41615 -0.85648 -0.41684 -0.86134 -0.41528 -0.86065 C -0.41302 -0.85972 -0.41233 -0.85555 -0.41215 -0.85254 C -0.41076 -0.83032 -0.41129 -0.8081 -0.41059 -0.78588 C -0.4099 -0.76203 -0.40816 -0.73842 -0.40451 -0.71504 C -0.40278 -0.63472 -0.37639 -0.44421 -0.41059 -0.42014 " pathEditMode="relative" ptsTypes="ffffffffffffffffffffffffffffffffffffffffffA">
                                      <p:cBhvr>
                                        <p:cTn id="62" dur="5000" fill="hold"/>
                                        <p:tgtEl>
                                          <p:spTgt spid="27"/>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3108 -0.0037 C -0.3059 -0.00301 -0.58924 -0.0868 -0.85538 0.0044 C -0.86059 0.01135 -0.86771 0.01482 -0.87205 0.02269 C -0.88004 0.03681 -0.88629 0.05301 -0.89167 0.06899 C -0.8974 0.08635 -0.90208 0.11922 -0.91146 0.13172 C -0.91285 0.14098 -0.91354 0.1463 -0.91754 0.15371 C -0.91979 0.16574 -0.92257 0.17709 -0.92656 0.1882 C -0.93247 0.23426 -0.93663 0.28496 -0.925 0.32963 C -0.92448 0.33496 -0.92448 0.34051 -0.92361 0.34584 C -0.92292 0.35 -0.92049 0.35787 -0.92049 0.35787 C -0.91754 0.38334 -0.91649 0.39468 -0.91441 0.42662 C -0.91337 0.44213 -0.91285 0.45463 -0.90833 0.46875 C -0.90695 0.47848 -0.90556 0.48449 -0.90243 0.49329 C -0.89931 0.51366 -0.90313 0.49514 -0.89774 0.50926 C -0.89479 0.51737 -0.89358 0.5257 -0.89028 0.5338 C -0.88698 0.54144 -0.88212 0.54699 -0.87813 0.55394 C -0.87344 0.56158 -0.87031 0.56899 -0.86302 0.57199 C -0.8349 0.59699 -0.79965 0.61852 -0.76597 0.62454 C -0.75729 0.6294 -0.7507 0.63218 -0.74167 0.63473 C -0.73333 0.64121 -0.72726 0.64468 -0.71754 0.64676 C -0.67761 0.66482 -0.59705 0.65834 -0.57049 0.6588 C -0.4757 0.66667 -0.37865 0.67987 -0.28577 0.65093 C -0.2875 0.64074 -0.28681 0.63866 -0.28264 0.63056 C -0.28351 0.62223 -0.28577 0.61459 -0.28577 0.60649 C -0.28577 0.59491 -0.28333 0.58125 -0.28108 0.57014 C -0.27952 0.55047 -0.27691 0.54074 -0.27049 0.52338 C -0.26788 0.51644 -0.26719 0.50834 -0.26441 0.50139 C -0.26302 0.48774 -0.26146 0.47524 -0.25695 0.46297 C -0.25556 0.45024 -0.2533 0.43889 -0.25087 0.42662 C -0.25139 0.39399 -0.25156 0.36204 -0.25243 0.32963 C -0.25313 0.30139 -0.26233 0.27037 -0.27049 0.24491 C -0.27361 0.23519 -0.275 0.22408 -0.27813 0.21459 C -0.28333 0.19908 -0.2974 0.16713 -0.30695 0.15602 C -0.31545 0.14584 -0.32639 0.14144 -0.33715 0.13774 C -0.37083 0.14051 -0.35417 0.13912 -0.37361 0.14584 C -0.38229 0.15278 -0.3908 0.15649 -0.39931 0.16366 C -0.40608 0.16968 -0.41146 0.18056 -0.41754 0.1882 C -0.42083 0.2051 -0.42847 0.21829 -0.43264 0.23473 C -0.43212 0.25093 -0.43195 0.2669 -0.43108 0.28311 C -0.43004 0.30209 -0.41528 0.30996 -0.40382 0.31343 C -0.40139 0.3169 -0.39879 0.32014 -0.39636 0.32362 " pathEditMode="relative" ptsTypes="ffffffffffffffffffffffffffffffffffffffffA">
                                      <p:cBhvr>
                                        <p:cTn id="66" dur="2000" fill="hold"/>
                                        <p:tgtEl>
                                          <p:spTgt spid="28">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5"/>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349693" fill="hold"/>
                                        <p:tgtEl>
                                          <p:spTgt spid="5"/>
                                        </p:tgtEl>
                                      </p:cBhvr>
                                    </p:cmd>
                                  </p:childTnLst>
                                </p:cTn>
                              </p:par>
                            </p:childTnLst>
                          </p:cTn>
                        </p:par>
                      </p:childTnLst>
                    </p:cTn>
                  </p:par>
                </p:childTnLst>
              </p:cTn>
              <p:nextCondLst>
                <p:cond evt="onClick" delay="0">
                  <p:tgtEl>
                    <p:spTgt spid="5"/>
                  </p:tgtEl>
                </p:cond>
              </p:nextCondLst>
            </p:seq>
            <p:audio>
              <p:cMediaNode vol="80000">
                <p:cTn id="72" fill="hold" display="0">
                  <p:stCondLst>
                    <p:cond delay="indefinite"/>
                  </p:stCondLst>
                  <p:endCondLst>
                    <p:cond evt="onStopAudio" delay="0">
                      <p:tgtEl>
                        <p:sldTgt/>
                      </p:tgtEl>
                    </p:cond>
                  </p:endCondLst>
                </p:cTn>
                <p:tgtEl>
                  <p:spTgt spid="5"/>
                </p:tgtEl>
              </p:cMediaNode>
            </p:audio>
          </p:childTnLst>
        </p:cTn>
      </p:par>
    </p:tnLst>
    <p:bldLst>
      <p:bldP spid="7"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Найти ошибку</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96752"/>
            <a:ext cx="8229600" cy="5040560"/>
          </a:xfrm>
        </p:spPr>
        <p:txBody>
          <a:bodyPr>
            <a:normAutofit/>
          </a:bodyPr>
          <a:lstStyle/>
          <a:p>
            <a:pPr algn="ctr">
              <a:buClr>
                <a:schemeClr val="accent3"/>
              </a:buClr>
              <a:buNone/>
              <a:defRPr/>
            </a:pPr>
            <a:endParaRPr lang="ru-RU" sz="5400" b="1" i="1" dirty="0" smtClean="0">
              <a:solidFill>
                <a:srgbClr val="002060"/>
              </a:solidFill>
              <a:latin typeface="Times New Roman" pitchFamily="18" charset="0"/>
              <a:cs typeface="Times New Roman" pitchFamily="18" charset="0"/>
            </a:endParaRPr>
          </a:p>
          <a:p>
            <a:pPr algn="ctr">
              <a:buClr>
                <a:schemeClr val="accent3"/>
              </a:buClr>
              <a:buNone/>
              <a:defRPr/>
            </a:pPr>
            <a:endParaRPr lang="ru-RU" sz="5400" b="1" i="1" dirty="0">
              <a:solidFill>
                <a:srgbClr val="002060"/>
              </a:solidFill>
              <a:latin typeface="Times New Roman" pitchFamily="18" charset="0"/>
              <a:cs typeface="Times New Roman" pitchFamily="18" charset="0"/>
            </a:endParaRPr>
          </a:p>
          <a:p>
            <a:pPr algn="ctr">
              <a:buClr>
                <a:schemeClr val="accent3"/>
              </a:buClr>
              <a:buNone/>
              <a:defRPr/>
            </a:pP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b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у)</a:t>
            </a:r>
            <a:r>
              <a:rPr lang="ru-RU" sz="5400" b="1" i="1" baseline="30000" dirty="0" smtClean="0">
                <a:solidFill>
                  <a:srgbClr val="002060"/>
                </a:solidFill>
                <a:latin typeface="Times New Roman" pitchFamily="18" charset="0"/>
                <a:cs typeface="Times New Roman" pitchFamily="18" charset="0"/>
              </a:rPr>
              <a:t>2</a:t>
            </a:r>
            <a:r>
              <a:rPr lang="ru-RU" sz="5400" b="1" i="1" dirty="0" smtClean="0">
                <a:solidFill>
                  <a:srgbClr val="002060"/>
                </a:solidFill>
                <a:latin typeface="Times New Roman" pitchFamily="18" charset="0"/>
                <a:cs typeface="Times New Roman" pitchFamily="18" charset="0"/>
              </a:rPr>
              <a:t> =</a:t>
            </a:r>
            <a:r>
              <a:rPr lang="en-US" sz="5400" b="1" i="1" dirty="0" smtClean="0">
                <a:solidFill>
                  <a:srgbClr val="002060"/>
                </a:solidFill>
                <a:latin typeface="Times New Roman" pitchFamily="18" charset="0"/>
                <a:cs typeface="Times New Roman" pitchFamily="18" charset="0"/>
              </a:rPr>
              <a:t> b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2</a:t>
            </a:r>
            <a:r>
              <a:rPr lang="en-US" sz="5400" b="1" i="1" dirty="0" smtClean="0">
                <a:solidFill>
                  <a:srgbClr val="002060"/>
                </a:solidFill>
                <a:latin typeface="Times New Roman" pitchFamily="18" charset="0"/>
                <a:cs typeface="Times New Roman" pitchFamily="18" charset="0"/>
              </a:rPr>
              <a:t>b</a:t>
            </a:r>
            <a:r>
              <a:rPr lang="ru-RU" sz="5400" b="1" i="1" dirty="0" smtClean="0">
                <a:solidFill>
                  <a:srgbClr val="002060"/>
                </a:solidFill>
                <a:latin typeface="Times New Roman" pitchFamily="18" charset="0"/>
                <a:cs typeface="Times New Roman" pitchFamily="18" charset="0"/>
              </a:rPr>
              <a:t>у</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у</a:t>
            </a:r>
            <a:r>
              <a:rPr lang="ru-RU" sz="5400" b="1" i="1" baseline="30000" dirty="0" smtClean="0">
                <a:solidFill>
                  <a:srgbClr val="002060"/>
                </a:solidFill>
                <a:latin typeface="Times New Roman" pitchFamily="18" charset="0"/>
                <a:cs typeface="Times New Roman" pitchFamily="18" charset="0"/>
              </a:rPr>
              <a:t>2</a:t>
            </a:r>
            <a:r>
              <a:rPr lang="ru-RU" sz="5400" b="1" i="1" dirty="0" smtClean="0">
                <a:solidFill>
                  <a:srgbClr val="002060"/>
                </a:solidFill>
                <a:latin typeface="Times New Roman" pitchFamily="18" charset="0"/>
                <a:cs typeface="Times New Roman" pitchFamily="18" charset="0"/>
              </a:rPr>
              <a:t> </a:t>
            </a:r>
          </a:p>
          <a:p>
            <a:pPr algn="ctr">
              <a:buClr>
                <a:schemeClr val="accent3"/>
              </a:buClr>
              <a:buNone/>
              <a:defRPr/>
            </a:pPr>
            <a:r>
              <a:rPr lang="ru-RU" sz="5400" b="1" i="1" dirty="0" smtClean="0">
                <a:solidFill>
                  <a:srgbClr val="002060"/>
                </a:solidFill>
                <a:latin typeface="Times New Roman" pitchFamily="18" charset="0"/>
                <a:cs typeface="Times New Roman" pitchFamily="18" charset="0"/>
              </a:rPr>
              <a:t> </a:t>
            </a:r>
          </a:p>
          <a:p>
            <a:pPr>
              <a:buNone/>
            </a:pPr>
            <a:endParaRPr lang="ru-RU" dirty="0"/>
          </a:p>
        </p:txBody>
      </p:sp>
      <p:pic>
        <p:nvPicPr>
          <p:cNvPr id="5" name="Рисунок 3" descr="MCj04344110000[1]"/>
          <p:cNvPicPr>
            <a:picLocks noChangeAspect="1" noChangeArrowheads="1"/>
          </p:cNvPicPr>
          <p:nvPr/>
        </p:nvPicPr>
        <p:blipFill>
          <a:blip r:embed="rId4"/>
          <a:srcRect/>
          <a:stretch>
            <a:fillRect/>
          </a:stretch>
        </p:blipFill>
        <p:spPr bwMode="auto">
          <a:xfrm>
            <a:off x="7361320" y="4852990"/>
            <a:ext cx="1782680" cy="2005010"/>
          </a:xfrm>
          <a:prstGeom prst="rect">
            <a:avLst/>
          </a:prstGeom>
          <a:noFill/>
          <a:ln w="9525">
            <a:noFill/>
            <a:miter lim="800000"/>
            <a:headEnd/>
            <a:tailEnd/>
          </a:ln>
        </p:spPr>
      </p:pic>
    </p:spTree>
    <p:extLst>
      <p:ext uri="{BB962C8B-B14F-4D97-AF65-F5344CB8AC3E}">
        <p14:creationId xmlns:p14="http://schemas.microsoft.com/office/powerpoint/2010/main" val="1815775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Найти ошибку</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96752"/>
            <a:ext cx="8229600" cy="5040560"/>
          </a:xfrm>
        </p:spPr>
        <p:txBody>
          <a:bodyPr>
            <a:normAutofit/>
          </a:bodyPr>
          <a:lstStyle/>
          <a:p>
            <a:pPr algn="ctr">
              <a:buClr>
                <a:schemeClr val="accent3"/>
              </a:buClr>
              <a:buNone/>
              <a:defRPr/>
            </a:pPr>
            <a:endParaRPr lang="ru-RU" sz="5400" b="1" i="1" dirty="0" smtClean="0">
              <a:solidFill>
                <a:srgbClr val="002060"/>
              </a:solidFill>
              <a:latin typeface="Times New Roman" pitchFamily="18" charset="0"/>
              <a:cs typeface="Times New Roman" pitchFamily="18" charset="0"/>
            </a:endParaRPr>
          </a:p>
          <a:p>
            <a:pPr algn="ctr">
              <a:buClr>
                <a:schemeClr val="accent3"/>
              </a:buClr>
              <a:buNone/>
              <a:defRPr/>
            </a:pPr>
            <a:endParaRPr lang="ru-RU" sz="5400" b="1" i="1" dirty="0">
              <a:solidFill>
                <a:srgbClr val="002060"/>
              </a:solidFill>
              <a:latin typeface="Times New Roman" pitchFamily="18" charset="0"/>
              <a:cs typeface="Times New Roman" pitchFamily="18" charset="0"/>
            </a:endParaRPr>
          </a:p>
          <a:p>
            <a:pPr algn="ctr">
              <a:buClr>
                <a:schemeClr val="accent3"/>
              </a:buClr>
              <a:buNone/>
              <a:defRPr/>
            </a:pPr>
            <a:r>
              <a:rPr lang="ru-RU" sz="5400" b="1" i="1" dirty="0" smtClean="0">
                <a:solidFill>
                  <a:srgbClr val="002060"/>
                </a:solidFill>
                <a:latin typeface="Times New Roman" pitchFamily="18" charset="0"/>
                <a:cs typeface="Times New Roman" pitchFamily="18" charset="0"/>
              </a:rPr>
              <a:t>(р</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10)</a:t>
            </a:r>
            <a:r>
              <a:rPr lang="ru-RU" sz="5400" b="1" i="1" baseline="30000" dirty="0" smtClean="0">
                <a:solidFill>
                  <a:srgbClr val="002060"/>
                </a:solidFill>
                <a:latin typeface="Times New Roman" pitchFamily="18" charset="0"/>
                <a:cs typeface="Times New Roman" pitchFamily="18" charset="0"/>
              </a:rPr>
              <a:t>2</a:t>
            </a:r>
            <a:r>
              <a:rPr lang="en-US" sz="5400" b="1" i="1" baseline="30000"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р</a:t>
            </a:r>
            <a:r>
              <a:rPr lang="ru-RU" sz="5400" b="1" i="1" baseline="30000" dirty="0" smtClean="0">
                <a:solidFill>
                  <a:srgbClr val="002060"/>
                </a:solidFill>
                <a:latin typeface="Times New Roman" pitchFamily="18" charset="0"/>
                <a:cs typeface="Times New Roman" pitchFamily="18" charset="0"/>
              </a:rPr>
              <a:t>2</a:t>
            </a:r>
            <a:r>
              <a:rPr lang="en-US" sz="5400" b="1" i="1" baseline="30000"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20р</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a:t>
            </a:r>
            <a:r>
              <a:rPr lang="en-US" sz="5400" b="1" i="1" dirty="0" smtClean="0">
                <a:solidFill>
                  <a:srgbClr val="002060"/>
                </a:solidFill>
                <a:latin typeface="Times New Roman" pitchFamily="18" charset="0"/>
                <a:cs typeface="Times New Roman" pitchFamily="18" charset="0"/>
              </a:rPr>
              <a:t> </a:t>
            </a:r>
            <a:r>
              <a:rPr lang="ru-RU" sz="5400" b="1" i="1" dirty="0" smtClean="0">
                <a:solidFill>
                  <a:srgbClr val="002060"/>
                </a:solidFill>
                <a:latin typeface="Times New Roman" pitchFamily="18" charset="0"/>
                <a:cs typeface="Times New Roman" pitchFamily="18" charset="0"/>
              </a:rPr>
              <a:t>10         </a:t>
            </a:r>
          </a:p>
          <a:p>
            <a:pPr>
              <a:buNone/>
            </a:pPr>
            <a:endParaRPr lang="ru-RU" dirty="0"/>
          </a:p>
        </p:txBody>
      </p:sp>
      <p:pic>
        <p:nvPicPr>
          <p:cNvPr id="5" name="Рисунок 3" descr="MCj04344110000[1]"/>
          <p:cNvPicPr>
            <a:picLocks noChangeAspect="1" noChangeArrowheads="1"/>
          </p:cNvPicPr>
          <p:nvPr/>
        </p:nvPicPr>
        <p:blipFill>
          <a:blip r:embed="rId4"/>
          <a:srcRect/>
          <a:stretch>
            <a:fillRect/>
          </a:stretch>
        </p:blipFill>
        <p:spPr bwMode="auto">
          <a:xfrm>
            <a:off x="7361320" y="4852990"/>
            <a:ext cx="1782680" cy="2005010"/>
          </a:xfrm>
          <a:prstGeom prst="rect">
            <a:avLst/>
          </a:prstGeom>
          <a:noFill/>
          <a:ln w="9525">
            <a:noFill/>
            <a:miter lim="800000"/>
            <a:headEnd/>
            <a:tailEnd/>
          </a:ln>
        </p:spPr>
      </p:pic>
    </p:spTree>
    <p:extLst>
      <p:ext uri="{BB962C8B-B14F-4D97-AF65-F5344CB8AC3E}">
        <p14:creationId xmlns:p14="http://schemas.microsoft.com/office/powerpoint/2010/main" val="1442610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Найти ошибку</a:t>
            </a:r>
            <a:endParaRPr lang="ru-RU"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Содержимое 2"/>
              <p:cNvSpPr>
                <a:spLocks noGrp="1"/>
              </p:cNvSpPr>
              <p:nvPr>
                <p:ph idx="1"/>
              </p:nvPr>
            </p:nvSpPr>
            <p:spPr>
              <a:xfrm>
                <a:off x="0" y="1196752"/>
                <a:ext cx="8229600" cy="5040560"/>
              </a:xfrm>
            </p:spPr>
            <p:txBody>
              <a:bodyPr>
                <a:normAutofit/>
              </a:bodyPr>
              <a:lstStyle/>
              <a:p>
                <a:pPr algn="ctr">
                  <a:buClr>
                    <a:schemeClr val="accent3"/>
                  </a:buClr>
                  <a:buNone/>
                  <a:defRPr/>
                </a:pPr>
                <a:endParaRPr lang="ru-RU" sz="5400" b="1" i="1" dirty="0" smtClean="0">
                  <a:solidFill>
                    <a:srgbClr val="002060"/>
                  </a:solidFill>
                  <a:latin typeface="Cambria Math"/>
                  <a:cs typeface="Times New Roman" pitchFamily="18" charset="0"/>
                </a:endParaRPr>
              </a:p>
              <a:p>
                <a:pPr algn="ctr">
                  <a:buClr>
                    <a:schemeClr val="accent3"/>
                  </a:buClr>
                  <a:buNone/>
                  <a:defRPr/>
                </a:pPr>
                <a:endParaRPr lang="ru-RU" sz="5400" b="1" i="1" dirty="0">
                  <a:solidFill>
                    <a:srgbClr val="002060"/>
                  </a:solidFill>
                  <a:latin typeface="Cambria Math"/>
                  <a:cs typeface="Times New Roman" pitchFamily="18" charset="0"/>
                </a:endParaRPr>
              </a:p>
              <a:p>
                <a:pPr algn="ctr">
                  <a:buClr>
                    <a:schemeClr val="accent3"/>
                  </a:buClr>
                  <a:buNone/>
                  <a:defRPr/>
                </a:pPr>
                <a14:m>
                  <m:oMath xmlns:m="http://schemas.openxmlformats.org/officeDocument/2006/math">
                    <m:sSup>
                      <m:sSupPr>
                        <m:ctrlPr>
                          <a:rPr lang="ru-RU" sz="5400" b="1" i="1" smtClean="0">
                            <a:solidFill>
                              <a:srgbClr val="002060"/>
                            </a:solidFill>
                            <a:latin typeface="Cambria Math"/>
                            <a:cs typeface="Times New Roman" pitchFamily="18" charset="0"/>
                          </a:rPr>
                        </m:ctrlPr>
                      </m:sSupPr>
                      <m:e>
                        <m:r>
                          <a:rPr lang="ru-RU" sz="5400" b="1" i="1" smtClean="0">
                            <a:solidFill>
                              <a:srgbClr val="002060"/>
                            </a:solidFill>
                            <a:latin typeface="Cambria Math"/>
                            <a:cs typeface="Times New Roman" pitchFamily="18" charset="0"/>
                          </a:rPr>
                          <m:t>х</m:t>
                        </m:r>
                      </m:e>
                      <m:sup>
                        <m:r>
                          <a:rPr lang="ru-RU" sz="5400" b="1" i="1" smtClean="0">
                            <a:solidFill>
                              <a:srgbClr val="002060"/>
                            </a:solidFill>
                            <a:latin typeface="Cambria Math"/>
                            <a:cs typeface="Times New Roman" pitchFamily="18" charset="0"/>
                          </a:rPr>
                          <m:t>𝟐</m:t>
                        </m:r>
                      </m:sup>
                    </m:sSup>
                    <m:r>
                      <a:rPr lang="ru-RU" sz="5400" b="1" i="1" smtClean="0">
                        <a:solidFill>
                          <a:srgbClr val="002060"/>
                        </a:solidFill>
                        <a:latin typeface="Cambria Math"/>
                        <a:cs typeface="Times New Roman" pitchFamily="18" charset="0"/>
                      </a:rPr>
                      <m:t>+</m:t>
                    </m:r>
                    <m:r>
                      <a:rPr lang="ru-RU" sz="5400" b="1" i="1" smtClean="0">
                        <a:solidFill>
                          <a:srgbClr val="002060"/>
                        </a:solidFill>
                        <a:latin typeface="Cambria Math"/>
                        <a:cs typeface="Times New Roman" pitchFamily="18" charset="0"/>
                      </a:rPr>
                      <m:t>𝟐</m:t>
                    </m:r>
                    <m:r>
                      <a:rPr lang="ru-RU" sz="5400" b="1" i="1" smtClean="0">
                        <a:solidFill>
                          <a:srgbClr val="002060"/>
                        </a:solidFill>
                        <a:latin typeface="Cambria Math"/>
                        <a:cs typeface="Times New Roman" pitchFamily="18" charset="0"/>
                      </a:rPr>
                      <m:t>ху+</m:t>
                    </m:r>
                    <m:sSup>
                      <m:sSupPr>
                        <m:ctrlPr>
                          <a:rPr lang="ru-RU" sz="5400" b="1" i="1" smtClean="0">
                            <a:solidFill>
                              <a:srgbClr val="002060"/>
                            </a:solidFill>
                            <a:latin typeface="Cambria Math"/>
                            <a:cs typeface="Times New Roman" pitchFamily="18" charset="0"/>
                          </a:rPr>
                        </m:ctrlPr>
                      </m:sSupPr>
                      <m:e>
                        <m:r>
                          <a:rPr lang="ru-RU" sz="5400" b="1" i="1" smtClean="0">
                            <a:solidFill>
                              <a:srgbClr val="002060"/>
                            </a:solidFill>
                            <a:latin typeface="Cambria Math"/>
                            <a:cs typeface="Times New Roman" pitchFamily="18" charset="0"/>
                          </a:rPr>
                          <m:t>у</m:t>
                        </m:r>
                      </m:e>
                      <m:sup>
                        <m:r>
                          <a:rPr lang="ru-RU" sz="5400" b="1" i="1" smtClean="0">
                            <a:solidFill>
                              <a:srgbClr val="002060"/>
                            </a:solidFill>
                            <a:latin typeface="Cambria Math"/>
                            <a:cs typeface="Times New Roman" pitchFamily="18" charset="0"/>
                          </a:rPr>
                          <m:t>𝟐</m:t>
                        </m:r>
                      </m:sup>
                    </m:sSup>
                  </m:oMath>
                </a14:m>
                <a:r>
                  <a:rPr lang="ru-RU" sz="5400" b="1" i="1" dirty="0" smtClean="0">
                    <a:solidFill>
                      <a:srgbClr val="002060"/>
                    </a:solidFill>
                    <a:latin typeface="Times New Roman" pitchFamily="18" charset="0"/>
                    <a:cs typeface="Times New Roman" pitchFamily="18" charset="0"/>
                  </a:rPr>
                  <a:t>=</a:t>
                </a:r>
                <a14:m>
                  <m:oMath xmlns:m="http://schemas.openxmlformats.org/officeDocument/2006/math">
                    <m:sSup>
                      <m:sSupPr>
                        <m:ctrlPr>
                          <a:rPr lang="ru-RU" sz="5400" b="1" i="1" dirty="0" smtClean="0">
                            <a:solidFill>
                              <a:srgbClr val="002060"/>
                            </a:solidFill>
                            <a:latin typeface="Cambria Math"/>
                            <a:cs typeface="Times New Roman" pitchFamily="18" charset="0"/>
                          </a:rPr>
                        </m:ctrlPr>
                      </m:sSupPr>
                      <m:e>
                        <m:d>
                          <m:dPr>
                            <m:ctrlPr>
                              <a:rPr lang="ru-RU" sz="5400" b="1" i="1" dirty="0" smtClean="0">
                                <a:solidFill>
                                  <a:srgbClr val="002060"/>
                                </a:solidFill>
                                <a:latin typeface="Cambria Math"/>
                                <a:cs typeface="Times New Roman" pitchFamily="18" charset="0"/>
                              </a:rPr>
                            </m:ctrlPr>
                          </m:dPr>
                          <m:e>
                            <m:r>
                              <a:rPr lang="ru-RU" sz="5400" b="1" i="1" dirty="0" smtClean="0">
                                <a:solidFill>
                                  <a:srgbClr val="002060"/>
                                </a:solidFill>
                                <a:latin typeface="Cambria Math"/>
                                <a:cs typeface="Times New Roman" pitchFamily="18" charset="0"/>
                              </a:rPr>
                              <m:t>х−у</m:t>
                            </m:r>
                          </m:e>
                        </m:d>
                      </m:e>
                      <m:sup>
                        <m:r>
                          <a:rPr lang="ru-RU" sz="5400" b="1" i="1" dirty="0" smtClean="0">
                            <a:solidFill>
                              <a:srgbClr val="002060"/>
                            </a:solidFill>
                            <a:latin typeface="Cambria Math"/>
                            <a:cs typeface="Times New Roman" pitchFamily="18" charset="0"/>
                          </a:rPr>
                          <m:t>𝟐</m:t>
                        </m:r>
                      </m:sup>
                    </m:sSup>
                  </m:oMath>
                </a14:m>
                <a:endParaRPr lang="ru-RU" sz="5400" b="1" i="1" dirty="0" smtClean="0">
                  <a:solidFill>
                    <a:srgbClr val="002060"/>
                  </a:solidFill>
                  <a:latin typeface="Times New Roman" pitchFamily="18" charset="0"/>
                  <a:cs typeface="Times New Roman" pitchFamily="18" charset="0"/>
                </a:endParaRPr>
              </a:p>
              <a:p>
                <a:pPr>
                  <a:buNone/>
                </a:pPr>
                <a:endParaRPr lang="ru-RU" dirty="0"/>
              </a:p>
            </p:txBody>
          </p:sp>
        </mc:Choice>
        <mc:Fallback xmlns="">
          <p:sp>
            <p:nvSpPr>
              <p:cNvPr id="3" name="Содержимое 2"/>
              <p:cNvSpPr>
                <a:spLocks noGrp="1" noRot="1" noChangeAspect="1" noMove="1" noResize="1" noEditPoints="1" noAdjustHandles="1" noChangeArrowheads="1" noChangeShapeType="1" noTextEdit="1"/>
              </p:cNvSpPr>
              <p:nvPr>
                <p:ph idx="1"/>
              </p:nvPr>
            </p:nvSpPr>
            <p:spPr>
              <a:xfrm>
                <a:off x="0" y="1196752"/>
                <a:ext cx="8229600" cy="5040560"/>
              </a:xfrm>
              <a:blipFill rotWithShape="1">
                <a:blip r:embed="rId4"/>
                <a:stretch>
                  <a:fillRect/>
                </a:stretch>
              </a:blipFill>
            </p:spPr>
            <p:txBody>
              <a:bodyPr/>
              <a:lstStyle/>
              <a:p>
                <a:r>
                  <a:rPr lang="ru-RU">
                    <a:noFill/>
                  </a:rPr>
                  <a:t> </a:t>
                </a:r>
              </a:p>
            </p:txBody>
          </p:sp>
        </mc:Fallback>
      </mc:AlternateContent>
      <p:pic>
        <p:nvPicPr>
          <p:cNvPr id="5" name="Рисунок 3" descr="MCj04344110000[1]"/>
          <p:cNvPicPr>
            <a:picLocks noChangeAspect="1" noChangeArrowheads="1"/>
          </p:cNvPicPr>
          <p:nvPr/>
        </p:nvPicPr>
        <p:blipFill>
          <a:blip r:embed="rId5"/>
          <a:srcRect/>
          <a:stretch>
            <a:fillRect/>
          </a:stretch>
        </p:blipFill>
        <p:spPr bwMode="auto">
          <a:xfrm>
            <a:off x="7361320" y="4852990"/>
            <a:ext cx="1782680" cy="2005010"/>
          </a:xfrm>
          <a:prstGeom prst="rect">
            <a:avLst/>
          </a:prstGeom>
          <a:noFill/>
          <a:ln w="9525">
            <a:noFill/>
            <a:miter lim="800000"/>
            <a:headEnd/>
            <a:tailEnd/>
          </a:ln>
        </p:spPr>
      </p:pic>
    </p:spTree>
    <p:extLst>
      <p:ext uri="{BB962C8B-B14F-4D97-AF65-F5344CB8AC3E}">
        <p14:creationId xmlns:p14="http://schemas.microsoft.com/office/powerpoint/2010/main" val="144261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42910" y="357166"/>
            <a:ext cx="7772400" cy="1470025"/>
          </a:xfrm>
        </p:spPr>
        <p:txBody>
          <a:bodyPr/>
          <a:lstStyle/>
          <a:p>
            <a:r>
              <a:rPr lang="ru-RU" b="1" dirty="0" smtClean="0">
                <a:solidFill>
                  <a:srgbClr val="C00000"/>
                </a:solidFill>
              </a:rPr>
              <a:t>Устная работа</a:t>
            </a:r>
            <a:endParaRPr lang="ru-RU" dirty="0"/>
          </a:p>
        </p:txBody>
      </p:sp>
      <p:sp>
        <p:nvSpPr>
          <p:cNvPr id="3" name="Подзаголовок 2"/>
          <p:cNvSpPr>
            <a:spLocks noGrp="1"/>
          </p:cNvSpPr>
          <p:nvPr>
            <p:ph type="subTitle" idx="1"/>
          </p:nvPr>
        </p:nvSpPr>
        <p:spPr>
          <a:xfrm>
            <a:off x="571472" y="2000240"/>
            <a:ext cx="7643866" cy="2786082"/>
          </a:xfrm>
        </p:spPr>
        <p:txBody>
          <a:bodyPr>
            <a:normAutofit/>
          </a:bodyPr>
          <a:lstStyle/>
          <a:p>
            <a:pPr marL="514350" indent="-514350">
              <a:buAutoNum type="arabicPeriod"/>
            </a:pPr>
            <a:r>
              <a:rPr lang="ru-RU" b="1" u="sng" dirty="0" smtClean="0">
                <a:solidFill>
                  <a:schemeClr val="tx1"/>
                </a:solidFill>
              </a:rPr>
              <a:t>Выполнить умножение многочленов</a:t>
            </a:r>
            <a:r>
              <a:rPr lang="ru-RU" dirty="0" smtClean="0">
                <a:solidFill>
                  <a:schemeClr val="tx1"/>
                </a:solidFill>
              </a:rPr>
              <a:t> </a:t>
            </a:r>
          </a:p>
          <a:p>
            <a:pPr marL="1143000" indent="-1143000"/>
            <a:r>
              <a:rPr lang="ru-RU" sz="5700" b="1" i="1" dirty="0" smtClean="0">
                <a:solidFill>
                  <a:schemeClr val="tx2">
                    <a:lumMod val="75000"/>
                  </a:schemeClr>
                </a:solidFill>
              </a:rPr>
              <a:t>(</a:t>
            </a:r>
            <a:r>
              <a:rPr lang="en-US" sz="5700" b="1" i="1" dirty="0" smtClean="0">
                <a:solidFill>
                  <a:schemeClr val="tx2">
                    <a:lumMod val="75000"/>
                  </a:schemeClr>
                </a:solidFill>
              </a:rPr>
              <a:t>c+</a:t>
            </a:r>
            <a:r>
              <a:rPr lang="ru-RU" sz="5700" b="1" i="1" dirty="0" smtClean="0">
                <a:solidFill>
                  <a:schemeClr val="tx2">
                    <a:lumMod val="75000"/>
                  </a:schemeClr>
                </a:solidFill>
              </a:rPr>
              <a:t>5)(</a:t>
            </a:r>
            <a:r>
              <a:rPr lang="en-US" sz="5700" b="1" i="1" dirty="0" smtClean="0">
                <a:solidFill>
                  <a:schemeClr val="tx2">
                    <a:lumMod val="75000"/>
                  </a:schemeClr>
                </a:solidFill>
              </a:rPr>
              <a:t>b</a:t>
            </a:r>
            <a:r>
              <a:rPr lang="ru-RU" sz="5700" b="1" i="1" dirty="0" smtClean="0">
                <a:solidFill>
                  <a:schemeClr val="tx2">
                    <a:lumMod val="75000"/>
                  </a:schemeClr>
                </a:solidFill>
              </a:rPr>
              <a:t>+2)</a:t>
            </a:r>
            <a:r>
              <a:rPr lang="ru-RU" sz="5700" b="1" dirty="0" smtClean="0">
                <a:solidFill>
                  <a:schemeClr val="tx2">
                    <a:lumMod val="75000"/>
                  </a:schemeClr>
                </a:solidFill>
              </a:rPr>
              <a:t>.</a:t>
            </a:r>
            <a:r>
              <a:rPr lang="ru-RU" dirty="0" smtClean="0"/>
              <a:t/>
            </a:r>
            <a:br>
              <a:rPr lang="ru-RU" dirty="0" smtClean="0"/>
            </a:br>
            <a:r>
              <a:rPr lang="ru-RU" dirty="0" smtClean="0">
                <a:solidFill>
                  <a:schemeClr val="tx1"/>
                </a:solidFill>
              </a:rPr>
              <a:t>Как можно назвать полученное выражение? </a:t>
            </a:r>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http://kinder-online.ru/uploads/posts/2010-08/1283241801_4.gif"/>
          <p:cNvPicPr>
            <a:picLocks noChangeAspect="1" noChangeArrowheads="1"/>
          </p:cNvPicPr>
          <p:nvPr/>
        </p:nvPicPr>
        <p:blipFill>
          <a:blip r:embed="rId4"/>
          <a:srcRect/>
          <a:stretch>
            <a:fillRect/>
          </a:stretch>
        </p:blipFill>
        <p:spPr bwMode="auto">
          <a:xfrm>
            <a:off x="0" y="4729163"/>
            <a:ext cx="2041525" cy="212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 выражения</a:t>
            </a:r>
            <a:r>
              <a:rPr lang="ru-RU" dirty="0" smtClean="0"/>
              <a:t>   </a:t>
            </a:r>
          </a:p>
          <a:p>
            <a:pPr algn="ctr">
              <a:buNone/>
            </a:pPr>
            <a:r>
              <a:rPr lang="en-US" sz="13800" b="1" i="1" dirty="0" smtClean="0">
                <a:solidFill>
                  <a:schemeClr val="tx2"/>
                </a:solidFill>
              </a:rPr>
              <a:t>y</a:t>
            </a:r>
            <a:r>
              <a:rPr lang="ru-RU" sz="13800" b="1" i="1" dirty="0" smtClean="0">
                <a:solidFill>
                  <a:schemeClr val="tx2"/>
                </a:solidFill>
              </a:rPr>
              <a:t>  </a:t>
            </a:r>
            <a:r>
              <a:rPr lang="ru-RU" i="1" dirty="0" smtClean="0"/>
              <a:t/>
            </a:r>
            <a:br>
              <a:rPr lang="ru-RU" i="1" dirty="0" smtClean="0"/>
            </a:br>
            <a:endParaRPr lang="en-US"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7073826" y="4365104"/>
            <a:ext cx="2100262"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квадраты выражений</a:t>
            </a:r>
            <a:r>
              <a:rPr lang="ru-RU" dirty="0" smtClean="0"/>
              <a:t>   </a:t>
            </a:r>
          </a:p>
          <a:p>
            <a:pPr algn="ctr">
              <a:buNone/>
            </a:pPr>
            <a:r>
              <a:rPr lang="en-US" sz="13800" b="1" i="1" dirty="0" smtClean="0">
                <a:solidFill>
                  <a:schemeClr val="tx2"/>
                </a:solidFill>
              </a:rPr>
              <a:t>8</a:t>
            </a:r>
            <a:r>
              <a:rPr lang="ru-RU" sz="13800" b="1" i="1" dirty="0" err="1" smtClean="0">
                <a:solidFill>
                  <a:schemeClr val="tx2"/>
                </a:solidFill>
              </a:rPr>
              <a:t>xy</a:t>
            </a:r>
            <a:endParaRPr lang="en-US" sz="8800"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6588224" y="4149080"/>
            <a:ext cx="2100262" cy="2362200"/>
          </a:xfrm>
          <a:prstGeom prst="rect">
            <a:avLst/>
          </a:prstGeom>
          <a:noFill/>
          <a:ln w="9525">
            <a:noFill/>
            <a:miter lim="800000"/>
            <a:headEnd/>
            <a:tailEnd/>
          </a:ln>
        </p:spPr>
      </p:pic>
    </p:spTree>
    <p:extLst>
      <p:ext uri="{BB962C8B-B14F-4D97-AF65-F5344CB8AC3E}">
        <p14:creationId xmlns:p14="http://schemas.microsoft.com/office/powerpoint/2010/main" val="2523506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 выражения</a:t>
            </a:r>
            <a:r>
              <a:rPr lang="ru-RU" dirty="0" smtClean="0"/>
              <a:t>   </a:t>
            </a:r>
          </a:p>
          <a:p>
            <a:pPr algn="ctr">
              <a:buNone/>
            </a:pPr>
            <a:r>
              <a:rPr lang="ru-RU" sz="13800" b="1" i="1" dirty="0" smtClean="0">
                <a:solidFill>
                  <a:schemeClr val="tx2"/>
                </a:solidFill>
              </a:rPr>
              <a:t>2/3</a:t>
            </a:r>
            <a:endParaRPr lang="en-US" sz="8800"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6948264" y="4293096"/>
            <a:ext cx="2100262" cy="2362200"/>
          </a:xfrm>
          <a:prstGeom prst="rect">
            <a:avLst/>
          </a:prstGeom>
          <a:noFill/>
          <a:ln w="9525">
            <a:noFill/>
            <a:miter lim="800000"/>
            <a:headEnd/>
            <a:tailEnd/>
          </a:ln>
        </p:spPr>
      </p:pic>
    </p:spTree>
    <p:extLst>
      <p:ext uri="{BB962C8B-B14F-4D97-AF65-F5344CB8AC3E}">
        <p14:creationId xmlns:p14="http://schemas.microsoft.com/office/powerpoint/2010/main" val="325296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 выражения</a:t>
            </a:r>
            <a:r>
              <a:rPr lang="ru-RU" dirty="0" smtClean="0"/>
              <a:t>   </a:t>
            </a:r>
          </a:p>
          <a:p>
            <a:pPr algn="ctr">
              <a:buNone/>
            </a:pPr>
            <a:r>
              <a:rPr lang="en-US" sz="13800" b="1" i="1" dirty="0" smtClean="0">
                <a:solidFill>
                  <a:schemeClr val="tx2"/>
                </a:solidFill>
              </a:rPr>
              <a:t>3</a:t>
            </a:r>
            <a:r>
              <a:rPr lang="ru-RU" sz="13800" b="1" i="1" dirty="0" smtClean="0">
                <a:solidFill>
                  <a:schemeClr val="tx2"/>
                </a:solidFill>
              </a:rPr>
              <a:t>m</a:t>
            </a:r>
            <a:endParaRPr lang="ru-RU" sz="8800"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6516216" y="4149080"/>
            <a:ext cx="2100262" cy="2362200"/>
          </a:xfrm>
          <a:prstGeom prst="rect">
            <a:avLst/>
          </a:prstGeom>
          <a:noFill/>
          <a:ln w="9525">
            <a:noFill/>
            <a:miter lim="800000"/>
            <a:headEnd/>
            <a:tailEnd/>
          </a:ln>
        </p:spPr>
      </p:pic>
    </p:spTree>
    <p:extLst>
      <p:ext uri="{BB962C8B-B14F-4D97-AF65-F5344CB8AC3E}">
        <p14:creationId xmlns:p14="http://schemas.microsoft.com/office/powerpoint/2010/main" val="318004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 выражения</a:t>
            </a:r>
            <a:r>
              <a:rPr lang="ru-RU" dirty="0" smtClean="0"/>
              <a:t>   </a:t>
            </a:r>
          </a:p>
          <a:p>
            <a:pPr algn="ctr">
              <a:buNone/>
            </a:pPr>
            <a:r>
              <a:rPr lang="ru-RU" sz="16600" b="1" i="1" dirty="0" smtClean="0">
                <a:solidFill>
                  <a:schemeClr val="tx2"/>
                </a:solidFill>
              </a:rPr>
              <a:t>5</a:t>
            </a:r>
            <a:endParaRPr lang="ru-RU" sz="9600"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6732240" y="4149080"/>
            <a:ext cx="2100262" cy="2362200"/>
          </a:xfrm>
          <a:prstGeom prst="rect">
            <a:avLst/>
          </a:prstGeom>
          <a:noFill/>
          <a:ln w="9525">
            <a:noFill/>
            <a:miter lim="800000"/>
            <a:headEnd/>
            <a:tailEnd/>
          </a:ln>
        </p:spPr>
      </p:pic>
    </p:spTree>
    <p:extLst>
      <p:ext uri="{BB962C8B-B14F-4D97-AF65-F5344CB8AC3E}">
        <p14:creationId xmlns:p14="http://schemas.microsoft.com/office/powerpoint/2010/main" val="3252964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kletka-studlab.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C00000"/>
                </a:solidFill>
              </a:rPr>
              <a:t>Устная работа</a:t>
            </a:r>
            <a:endParaRPr lang="ru-RU" dirty="0"/>
          </a:p>
        </p:txBody>
      </p:sp>
      <p:sp>
        <p:nvSpPr>
          <p:cNvPr id="3" name="Содержимое 2"/>
          <p:cNvSpPr>
            <a:spLocks noGrp="1"/>
          </p:cNvSpPr>
          <p:nvPr>
            <p:ph idx="1"/>
          </p:nvPr>
        </p:nvSpPr>
        <p:spPr/>
        <p:txBody>
          <a:bodyPr/>
          <a:lstStyle/>
          <a:p>
            <a:pPr>
              <a:buNone/>
            </a:pPr>
            <a:r>
              <a:rPr lang="ru-RU" b="1" u="sng" dirty="0" smtClean="0"/>
              <a:t>2. Найти квадрат выражения</a:t>
            </a:r>
            <a:r>
              <a:rPr lang="ru-RU" dirty="0" smtClean="0"/>
              <a:t>   </a:t>
            </a:r>
          </a:p>
          <a:p>
            <a:pPr algn="ctr">
              <a:buNone/>
            </a:pPr>
            <a:r>
              <a:rPr lang="ru-RU" sz="4400" b="1" i="1" dirty="0" smtClean="0">
                <a:solidFill>
                  <a:schemeClr val="tx2"/>
                </a:solidFill>
              </a:rPr>
              <a:t> </a:t>
            </a:r>
            <a:r>
              <a:rPr lang="en-US" sz="9600" b="1" i="1" dirty="0" smtClean="0">
                <a:solidFill>
                  <a:schemeClr val="tx2"/>
                </a:solidFill>
              </a:rPr>
              <a:t>3</a:t>
            </a:r>
            <a:r>
              <a:rPr lang="ru-RU" i="1" dirty="0" smtClean="0"/>
              <a:t/>
            </a:r>
            <a:br>
              <a:rPr lang="ru-RU" i="1" dirty="0" smtClean="0"/>
            </a:br>
            <a:endParaRPr lang="en-US" dirty="0" smtClean="0"/>
          </a:p>
          <a:p>
            <a:endParaRPr lang="ru-RU" dirty="0"/>
          </a:p>
        </p:txBody>
      </p:sp>
      <p:cxnSp>
        <p:nvCxnSpPr>
          <p:cNvPr id="6" name="Прямая соединительная линия 5"/>
          <p:cNvCxnSpPr/>
          <p:nvPr/>
        </p:nvCxnSpPr>
        <p:spPr>
          <a:xfrm rot="5400000">
            <a:off x="4857776" y="3429000"/>
            <a:ext cx="6858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3" descr="MCj04344110000[1]"/>
          <p:cNvPicPr>
            <a:picLocks noChangeAspect="1" noChangeArrowheads="1"/>
          </p:cNvPicPr>
          <p:nvPr/>
        </p:nvPicPr>
        <p:blipFill>
          <a:blip r:embed="rId4"/>
          <a:srcRect/>
          <a:stretch>
            <a:fillRect/>
          </a:stretch>
        </p:blipFill>
        <p:spPr bwMode="auto">
          <a:xfrm>
            <a:off x="6876256" y="4005064"/>
            <a:ext cx="2100262" cy="2362200"/>
          </a:xfrm>
          <a:prstGeom prst="rect">
            <a:avLst/>
          </a:prstGeom>
          <a:noFill/>
          <a:ln w="9525">
            <a:noFill/>
            <a:miter lim="800000"/>
            <a:headEnd/>
            <a:tailEnd/>
          </a:ln>
        </p:spPr>
      </p:pic>
    </p:spTree>
    <p:extLst>
      <p:ext uri="{BB962C8B-B14F-4D97-AF65-F5344CB8AC3E}">
        <p14:creationId xmlns:p14="http://schemas.microsoft.com/office/powerpoint/2010/main" val="325296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577</Words>
  <Application>Microsoft Office PowerPoint</Application>
  <PresentationFormat>Экран (4:3)</PresentationFormat>
  <Paragraphs>162</Paragraphs>
  <Slides>25</Slides>
  <Notes>25</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«У математиков существует свой язык-это ФОРМУЛЫ»</vt:lpstr>
      <vt:lpstr>История создания страны формул:</vt:lpstr>
      <vt:lpstr>Устная работа</vt:lpstr>
      <vt:lpstr>Устная работа</vt:lpstr>
      <vt:lpstr>Устная работа</vt:lpstr>
      <vt:lpstr>Устная работа</vt:lpstr>
      <vt:lpstr>Устная работа</vt:lpstr>
      <vt:lpstr>Устная работа</vt:lpstr>
      <vt:lpstr>Устная работа</vt:lpstr>
      <vt:lpstr>Устная работа</vt:lpstr>
      <vt:lpstr>Устная работа</vt:lpstr>
      <vt:lpstr>Устная работа</vt:lpstr>
      <vt:lpstr>Устная работа</vt:lpstr>
      <vt:lpstr>Формулы сокращенного умножения</vt:lpstr>
      <vt:lpstr>Формулы сокращенного умножения</vt:lpstr>
      <vt:lpstr>Формулы  сокращенного умножения</vt:lpstr>
      <vt:lpstr>ОТКРЫТИЕ  № 1</vt:lpstr>
      <vt:lpstr>Открытие № 2</vt:lpstr>
      <vt:lpstr>Исследование № 2</vt:lpstr>
      <vt:lpstr>Исследование № 2</vt:lpstr>
      <vt:lpstr>ОТКРЫТИЕ  № 2</vt:lpstr>
      <vt:lpstr>Презентация PowerPoint</vt:lpstr>
      <vt:lpstr>Найти ошибку</vt:lpstr>
      <vt:lpstr>Найти ошибку</vt:lpstr>
      <vt:lpstr>Найти ошибку</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Admin;ПономаренкоЕИ</dc:creator>
  <cp:lastModifiedBy>User</cp:lastModifiedBy>
  <cp:revision>49</cp:revision>
  <dcterms:created xsi:type="dcterms:W3CDTF">2014-01-01T10:21:42Z</dcterms:created>
  <dcterms:modified xsi:type="dcterms:W3CDTF">2014-03-04T00:53:40Z</dcterms:modified>
</cp:coreProperties>
</file>