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3" r:id="rId4"/>
    <p:sldId id="297" r:id="rId5"/>
    <p:sldId id="274" r:id="rId6"/>
    <p:sldId id="275" r:id="rId7"/>
    <p:sldId id="276" r:id="rId8"/>
    <p:sldId id="307" r:id="rId9"/>
    <p:sldId id="277" r:id="rId10"/>
    <p:sldId id="278" r:id="rId11"/>
    <p:sldId id="279" r:id="rId12"/>
    <p:sldId id="280" r:id="rId13"/>
    <p:sldId id="301" r:id="rId14"/>
    <p:sldId id="281" r:id="rId15"/>
    <p:sldId id="298" r:id="rId16"/>
    <p:sldId id="303" r:id="rId17"/>
    <p:sldId id="300" r:id="rId18"/>
    <p:sldId id="299" r:id="rId19"/>
    <p:sldId id="282" r:id="rId20"/>
    <p:sldId id="305" r:id="rId21"/>
    <p:sldId id="283" r:id="rId22"/>
    <p:sldId id="284" r:id="rId23"/>
    <p:sldId id="308" r:id="rId24"/>
    <p:sldId id="285" r:id="rId25"/>
    <p:sldId id="287" r:id="rId26"/>
    <p:sldId id="288" r:id="rId27"/>
    <p:sldId id="289" r:id="rId28"/>
    <p:sldId id="290" r:id="rId29"/>
    <p:sldId id="302" r:id="rId30"/>
    <p:sldId id="304" r:id="rId31"/>
    <p:sldId id="306" r:id="rId32"/>
    <p:sldId id="309" r:id="rId33"/>
    <p:sldId id="310" r:id="rId34"/>
    <p:sldId id="272" r:id="rId35"/>
    <p:sldId id="291" r:id="rId36"/>
    <p:sldId id="268" r:id="rId37"/>
    <p:sldId id="269" r:id="rId38"/>
    <p:sldId id="270" r:id="rId39"/>
    <p:sldId id="27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0690-FF35-4BFE-AF67-D61D605C7012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06B9-9963-4269-A632-1C3AA1E63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6BB0-D67A-4C2A-9BD3-3BEE7F38F1B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4879-8C9B-445C-8D97-B8AB42EE3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3DD8-E582-4216-ADB5-ECE57F56A0AD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57B4-886C-4D06-A429-8524ED196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2C9A-BCD2-4447-8772-09E10DA9C67F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793C-640E-4796-82B5-EEE151124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83654-CC35-429A-9925-8BCE4588F477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36C7-C4B6-43FC-9EEF-CD2D4361B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BFD1-30E4-43B5-B1E0-4B971B5B4F30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8CED-EE5B-4149-9E99-B712ADB3E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D039-68FE-432C-AC20-1F31B2168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A004-DAA3-41D3-B649-56A8CE5CC82A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488-6746-4CBB-A518-4037163DEA32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436B-8979-4BE8-BE08-4F030946E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892E-D609-4E22-B9BE-50AFC9DE2D06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7249-ED9D-4122-90DB-27FD5F365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9D39-4707-4FB5-94F3-154D049DDCE2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8FC5-071C-479C-9B41-FB39B705D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8148-4786-43F6-92A6-E1D0D1003DE0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634-0E84-4480-A15D-15289CF7D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E3E28-434A-407F-BC12-506AA7AB8D8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8B84F-6E44-451C-8DB8-07FAE23B1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85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6.xml"/><Relationship Id="rId18" Type="http://schemas.openxmlformats.org/officeDocument/2006/relationships/slide" Target="slide27.xml"/><Relationship Id="rId3" Type="http://schemas.openxmlformats.org/officeDocument/2006/relationships/slide" Target="slide14.xml"/><Relationship Id="rId21" Type="http://schemas.openxmlformats.org/officeDocument/2006/relationships/slide" Target="slide31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slide" Target="slide22.xml"/><Relationship Id="rId2" Type="http://schemas.openxmlformats.org/officeDocument/2006/relationships/slide" Target="slide24.xml"/><Relationship Id="rId16" Type="http://schemas.openxmlformats.org/officeDocument/2006/relationships/slide" Target="slide30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9.xml"/><Relationship Id="rId24" Type="http://schemas.openxmlformats.org/officeDocument/2006/relationships/slide" Target="slide10.xml"/><Relationship Id="rId5" Type="http://schemas.openxmlformats.org/officeDocument/2006/relationships/slide" Target="slide15.xml"/><Relationship Id="rId15" Type="http://schemas.openxmlformats.org/officeDocument/2006/relationships/slide" Target="slide33.xml"/><Relationship Id="rId23" Type="http://schemas.openxmlformats.org/officeDocument/2006/relationships/slide" Target="slide8.xml"/><Relationship Id="rId10" Type="http://schemas.openxmlformats.org/officeDocument/2006/relationships/slide" Target="slide12.xml"/><Relationship Id="rId19" Type="http://schemas.openxmlformats.org/officeDocument/2006/relationships/slide" Target="slide20.xml"/><Relationship Id="rId4" Type="http://schemas.openxmlformats.org/officeDocument/2006/relationships/slide" Target="slide21.xml"/><Relationship Id="rId9" Type="http://schemas.openxmlformats.org/officeDocument/2006/relationships/slide" Target="slide17.xml"/><Relationship Id="rId14" Type="http://schemas.openxmlformats.org/officeDocument/2006/relationships/slide" Target="slide11.xml"/><Relationship Id="rId22" Type="http://schemas.openxmlformats.org/officeDocument/2006/relationships/slide" Target="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everydayme.ru/Assets/Modules/Editorial/Article/Images/sobaki-5-siz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50" y="5857875"/>
            <a:ext cx="2928938" cy="3571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Окружающий мир,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1 класс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7181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Собака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(часть 2)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571625" y="6143625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© Уч. нач. кл. ГБОУ СОШ №307 Адмиралтейского района города Санкт – Петербурга Дмитриева А.В.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Охотничьи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643063" y="6000750"/>
            <a:ext cx="639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Английский кокер - спаниель</a:t>
            </a:r>
          </a:p>
        </p:txBody>
      </p:sp>
      <p:pic>
        <p:nvPicPr>
          <p:cNvPr id="28676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357313"/>
            <a:ext cx="5324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Охотничьи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500313" y="5857875"/>
            <a:ext cx="467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Русская псовая борзая</a:t>
            </a:r>
          </a:p>
        </p:txBody>
      </p:sp>
      <p:pic>
        <p:nvPicPr>
          <p:cNvPr id="29700" name="Picture 2" descr="Охотничьи породы соб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500188"/>
            <a:ext cx="509587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Охотничьи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571875" y="5929313"/>
            <a:ext cx="144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Лайка</a:t>
            </a:r>
          </a:p>
        </p:txBody>
      </p:sp>
      <p:pic>
        <p:nvPicPr>
          <p:cNvPr id="30724" name="Picture 2" descr="http://3.bp.blogspot.com/-ltHj9EHxsNI/UaJOWa9O-LI/AAAAAAAAA7Y/wTwfmIQ6gZQ/s1600/Russko-evropejskaja%2Blaj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428750"/>
            <a:ext cx="44005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Охотничьи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571875" y="5929313"/>
            <a:ext cx="2449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Бультерьер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9" name="Picture 2" descr="http://animal.ru/i/upload/1337695008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500188"/>
            <a:ext cx="51435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571875" y="5929313"/>
            <a:ext cx="1931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Овчарка</a:t>
            </a:r>
          </a:p>
        </p:txBody>
      </p:sp>
      <p:pic>
        <p:nvPicPr>
          <p:cNvPr id="32772" name="Picture 2" descr="http://img0.liveinternet.ru/images/attach/c/7/96/340/96340748_ge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71625"/>
            <a:ext cx="77454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571875" y="5929313"/>
            <a:ext cx="221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Доберман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7" name="Picture 2" descr="http://sobaker.ru/wp-content/uploads/2013/04/dober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64306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571875" y="5929313"/>
            <a:ext cx="92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Дог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1" name="Picture 2" descr="http://zooclub.ru/attach/dogs/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500188"/>
            <a:ext cx="37290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571875" y="6072188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Боксёр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5" name="AutoShape 2" descr="data:image/jpeg;base64,/9j/4AAQSkZJRgABAQAAAQABAAD/2wCEAAkGBhQSERUUExQWFRUWGB0XGRgWGBocHRkYHBsYHRgcGB0ZHSYeHxojGxgXHy8gIycpLCwsGB4xNTAqNSYrLCkBCQoKDgwOGg8PGiwkHyQsLCwsLCwsLCwpLCwsKSwsLCwsLCwsKSwsLCwsLCwsLCwsLCwpLCwsLCwsLCwsLCwsLP/AABEIAMkA+wMBIgACEQEDEQH/xAAbAAACAwEBAQAAAAAAAAAAAAAEBQIDBgEHAP/EAEEQAAECBAQEAwYDBwQBBAMAAAECEQADITEEEkFRBSJhgRNxkQYyobHR8EJSwRQjM2Jy4fEHFYKSshYkwtI0Q1P/xAAZAQADAQEBAAAAAAAAAAAAAAABAgMEAAX/xAAkEQACAgICAQUBAQEAAAAAAAAAAQIRAyESMUEEEyJRYTKhYv/aAAwDAQACEQMRAD8A8xwZZ7tm02DRIKCwzCjnzo8CyZrSVHUnL6t+giOFxVRoEjTzH1MLROgiRLfIDQHMR2f6RBMujjSDvEyDRpckp7qvfztAOAWw5vzf3P6RzQrRZgZuVQUX5SXA1DW7mGPD8copVbmAS5qAkEuANKFhsIow0wAOmrqINBQZS8RRif8A26Akgla1ApaqWYJBPUOYHFPsKXkaDGhKUBbkeIpyCaywEgFLBt28jAvE5BSFSwvkWMySFUN/gRWL8bKCJaZfMOU3JO1QNN9olxgpUTLTTI2V2JAyoqWp7xMLGNKx+NaYkxklJ90WAfzID/GJTJoMhA/KTp1ekQWrMoWq4NzUa+RpSJSUDw5w1S1R2b4xQARinKJKQSRnJYjUEW+VIGxs/OtZDDUAEt23pBGDn88mxKMjCz5pgPbV/OKsXMC5k1TMCpSmuQxb9YFHFvCJ4lBSyHsnLqQTceTX6x8meTVKCvOhRCf+Qcjd9oHUUlksQTq2gvF/BFKWbOJCM3MTypC7MLh1fGF47s6K3Y5kzyUZy7pUMxocoKAPgKV1iOKxaedIBIlZc1mKiQcqWsHcvpmMQ4XPKk4kpUTzAjMBcg6Mzj9ID4XMVPnZEgkTpyiw1AANKdIRRuTY0l0We1U8KRLAUCAVHKLpf9DDz2clJkSpK1G4GV8xDq0Is3nGS44U+IsDNyEpIVoRoI2OBRmw8sEgZEy1A+RD26OIeMElxYq0rDOMcJUEBa1JEtK1FAStSmrpQKzdSH0EKsYrwihKUhVWIFSSWNAdmFR1jYe0mJRlkkHnUhKlBsxVlScpSCaak0Gm0YriuJVlK0nLmFS/MxsHFn2DdYzpb/B3HlKy/G4hKEoQXUpJURldiK3NywfrvCfEcTM1ZYKIALgka5QzD+Z4FxE8zJgWEqdnarZQ2kU8MqVKYgOPJ3dv17RVQF8Hqf8ApNL/AHWJLAAkJrVKnTVIQ4Jc69nhPx95M+atjkloCxyBCiDnFQCWHu+fRzDn/S/GeHh8QUJd12cD3QLZj1tC/wBv8MtScROEwZDIlggiqwVqIZvdbQm42iTgnoPG4ow8riSUCWuU/LRltUAgEFnAepd4tx+Pc8wSAxAlgKBzqZwX0DXqDWlTCOSo+CoM7kj5E/KLzJBVIBJL1VmJNTt2aLLGha0aDgGOBnCdMC1ZXVM8NAfMeVIJ0S1dBpC72ix5mrMx2QshhX3QXBNOrx6R7KYRcrDmalKcoloSsMSsuMySABRJzs5s20efcfwgMmURQEkgDQEqUfQMHgL+qGrRn5pJDsW0LbPfePsEohaaWqPi3xgyVguXdgNLPUX0qfhEpvCwKmpYe7u7CkMKMZOK8TEKWElqDxFOWWfeP3VgLPDuXxdKQ2X061P4oz3BaTVJUSHTyocgKWdToCw7u0EyuDKUHygv/Ko9LgtGPLBciTSsgMLIIAy0HX7eOIwmGd8p0cPTtC3P9vH3iGNG/sj8vsazpMlQUK8xzKL1eu8Rl8MkhmJ9RC3OY4FF2uYO/sNS8MZpwstKSEi9nIfaAOHSAmaoM+VZboQWBhtg+ATCnOpQTUAJNXPVqDyvH2BwolK5c0wqVzLIsHqwFdXfpHKf6b8OGSjchtxLhgmo8SpKHUQn8rMrzox9YxfE2SpJSTmq+xFGY6ho9O9nViWtctquzHYguw28t48+xmC5pqFWStQSvRJST8CGFekNF+C3qMdVJA5wYylQLsz92q0fSpAEs5SSoliKMwqD96xPCraYzBlJbzNxEZaHUxFUl70Iu1KwyZle1ZZwjh4WhS81QWr+FKQ6ifLbWBcMyhQ1dQ/8WPf6xLBzxL8S9UkBwLqYfKBJQNSDUkN6vBTFQ6xvDBLmDmBdKyC5LMKA09ITcMn5CovdLM7ZnUKfrEsVNUr3iaWPzgUSjmgRbrZ0brZreAgEYjYqSa9bPC/hM8y5sspOQpTMIU/4nNelKQ24GgBKlhjmQl07FL/AhvlClOALJmTSZcsDKB+Nb3yp2JNzSBG7ZWauOhfKlLnqXlBWtaiepJuT3N42ciayMicqiAAT+FJAqP5y+gp1jLYnifIUSU+EgmoHvK/rVc+QpBEriLAB2o3wgybXRKcnFaPXsDwOWiSlaC6lyh4nMCVZ0sAXBypJdma2sea4nDfu8rEZiBVi1a+bNHqvDcWJvD5Yyss4RC/EKWZILMSA5dnA6x5aoFSm08VYr5q36RFs0q2JyjJT3nJSCXZQBTbbUvBvB+HZ5alKJCQtWUJD6V0NKMO+4EUcTxP70DlFCkpdgAwaupavmYDw3E1ISACQx08/lFU3WjPNuPR6v7HYZMuVlu61ElQ92uUm2yf8wk9qyE4bEoQVLSqVKUVMffCiTmU9Q7AJDgADWGX+neJEzCzyo1Sos+3hgs+9LRz2tzJLlQA8BIAchyAC1AyS3MVXYHeIttbZRS+CZgfZfBhcpYUKFSkmj1UkN5V1G0LU4UjFSpblTKAD/D4CNTwrFlSFlUxKwCwKEqCXYOz6CldWNawLisEFLE0EBSC4ypKnBBZy7CoO5hffqWyPPRt8PLVM4WtTurOpOWWoApSnKgFW6OUhjuloxGPm+JLypayC+1kqbTeNrw8Sf9qLBKpiAvNmLnKpUxSSHZ6/hBYGpDx5lwvELEmakhwUBSSRYFVW6O3eGu9oo38UaLD8MQZhAJqQk1ersOlBH0zDAOGBBPyhPK48U8pSxF2pXtHJvHzYCOfJkPcf0SmBMnGKSpihTjyILfMfGGXjAWJbzI+VIzHFceZgSSOYF33e/wARDBPGAwoIo7GUvJVwzB+LMTL1mAhJ/mZ026hu8CP26RqeG+z6gpTkMGKTVwQoW1HyrFnFuHJzAplOcyn6nz8yD6RH3FYleDL+HQULG3VqUhnKTLkoH4pyrahA/wDsRrpFmI4StQMuWgqAWoihcDKMxpYOHHlAmFkglBmLy5lBLqFEMLrLUAp6xWPyRowpJ2x7w3AHI6nqyhs7u46wdxDCpkhEwh02UNhd6d4AwPHFS8oUMyT7tGzJdrGGeL42hSvDKTQW2pvrGdpxlZ6akpLRRhcckTULlzFCWQpUxWZIIQ2Y5iQTRhappGRTPK5ylpJSJiiprXUWiPERkmTE8+VqBNibh+l4I9nAlcxzQtyjp3jTySjZHcpKLGSeFFYBZlbsz+kIeKYFctRYZmJcjbrHonD0H8TCjimg8oCxeDTM5gGuS+vmHehaJRyfYZ4Yy6PPEovmF4sUgG2kaPH8DSztl+D+UVyfZ5Ki0sEk6Vfr8HeHc0YsmNw7EQkPQww4P7OqxEwy0skhCpiip2CEB1FgCT0ABMbPhHsCkATMQspQ4JCSARy5jzEEFks4AoCS9InjOJykomS8OlUhJIOaWArOoF2meIXKNqsSBytFP53LSJ2B8M4YjAo8RSpc4zEAyghKsrGoVNzpFQS4l1LsSwFcBisTMXMKpilKNaqLl3c9+sbPFgqUtSU5QsgkNdZbMQHOUFTkJBLQlmcNcl25fsmEeaN0iiWtiNSuUb1+Rj7BSVTSQCA360HWGx4QFGoPaHvCeG+GjKpWYEOnlqGvXZqdoWeZJaOcT0n2bkzP9tkhgT+zJDk6JJSlg96gR5ouQpOIWgj+GZhIpR9drqHpG24Vxjw0SpYUlvAKC4DlyCz72Z4yM9YM2awLEuVNRimgp17esK5fEdMzXhpVOLvypfzV9IpVgFBJUUmz+YfXbT1g8YRSZql5XDMl/IAP1p8RDDhKHJSWcgu5IamhGrsD01EdLJXQrX2af/S0I/ZsSH95YZ9Dk5XNjY2i/wBoh+7UpSR/+KUhDPmLpKGNSxBuKtR4H9mpn7PLmfhExRJYMxDaP/UL7RdxXHkpcsSEtYliXbY8u26dYR5E+g+BBwrClOHrlSDQAJYpdzUAnfU/KBJM4hBUnMiWSXBFQGIJB1/Fal6RpeHLJkgBTpJqKAKozk6F3q7DpCeerK5cAkKSCXLOkvYMHjO9slxsL4fLKeHhctByqUv3lAPfIkvRQb/yZoy06cgJWEpUgpZCBlcKzFwE+RzGoMaXiePCeGJkpUSErmDIU7ZQFOeYFypgNPKEuMwZyrVVIJChzhgtNFlWouCBqSnaNSpdjySujLz1nOpvzG5fXpESowzlYHMiYcvKAFZm1dmBO4enSAvDG8WUkTaKFqJDR1K1AN9II/ZiEhR90kpB6gAn4KHrFakB7wbCkezzJQBDFqMew38qdhFE7DAgUcO6oTTeMKV1IcHcK0I7WhjgsaVMHBDAm/l8x8485RaAkroTcWxJllfhkpAIAJIGUgnM9XLg0NRvGdlY0pVMZgCRmSoO+oUxoWf0MNPaWYEzFDKQolwWopJNwej1+MZubiEpNQa7X6KFx0Z2Ij1I1xSRWKpWNBNUvEJXMDlKWAszWeltmh+ZD8yQVOHING3YaHrGMw/Epx5JSlB9GoNzag1gqbiZkpSXUCSHok5rPmd3bqYhPG5OzVHKoqqGHEMeAcvKRd2qNweotCHB4kIWSLO7RHjGPVMOcgV5S2pFz5m8LkLY+UFQ0c8u0elcP4sJiGoDbzG0GcpNHoNNyQD+sY3hAOYHQ1d41UnFCUCq7at8IytU9GnsZcYwycrpYENQ0c0e8IMW4mASlFJNylRAANCaOXIcMLxRxT2gmTqS07OSaV30izhXBSC5W6tTqN26CKRlw7JuLlrwaFXFRMPhFiQBRxzNYnuScrliTeKlYdJTQdSPq8Ip2GSuYrKTllAOrc6NE8LxibKOVQCwXLKNfX6wckXP5XswTwSX89DpOCJa3+aRE8JIU5Ar/isG4HiqJuWmVwzKIr5HXZhWDTLOZns5Hlr6RkdrTItSi6YpVwFKTmSBVjTe3aK/2dT0DPY6f4h6lYZhbSj0N7aNrFeITygUDWazfWF5BESOHzFKSDShAPqDbXcQXh+EnOXuVZX2AFCAdXB7Q2ACVbgu/Tq/w7wLPmkFN3UdPulmrHPI6G5Ogc8FQUJCg+UlxQ3cgb2pEhwVH5U5ulLfWGMxOVT0NQR6Uj5biv5iQG1ZrfWAmKmxXN4YSQaa0+veIz8JQu4FDdiwLKBowcC+lIdYdKQSpRo7HWnXrrFE+TmBYig882486loeLa6DyYmVhCU5RUFT0I1OazMz6XcGKkcOK3UoMrMyWLuXBDkk6g16w0RQB3IrQNW9ez/GKE4oyiBoAAyjqHttT9KwXYjyOxXM4YrMlKvdSqYADUsokknV7AjVoKm8BSVGj5kpdqtRqA7jQ2rSGKsSkuQCNW1PQd/nHZc11EMxtp5Nsb+oMdykx/cszfHOCrWpDKJpoLKSGUxo6iaONukJU+zJBrZSQoFrHMAe949DnrHLctQVuDt5EQMiaFAb29HeCskloFmBncBUwSASAVEAbcrnuA7XpAx4Mr/+ao9FJRMILUajXp06dI5MkVskdP8ABhvfkgc/pFM7gqVKXNJYHma9gkC3kSe8cSEoGqiWdga+bCguekaeVgcOLEhmvn0HnFoCNF/BUa1h12WoT+znAJeKUpU2WVoSyQFgsVEXS7GiaONYxftD7OSDPmDCspMtQlnMoOVkEtLpVIIyudTekbnj2PmqnSsLh5pkoVL8SdMQ2YJLgBJNiS/VyIyv/pDEYcJGH8OdlLhR5VOS7qCix9WikYqKpGySjBKL2ZWfwqfLlqWWlIzFCi/MSLiztS3k8LsbjEuJcoqUA5XMZlTFVc1qwFA9fKNsPYdUxRViZstD8yhLKpiidgpXKCbvW8bLhHB5EpKfBCUgWysT63c6mGszyavR4rw7hM/EA+DKUsIYlhQCzkmjwRi/ZKfKGYpfUir9t/OPb5+GAFSOgYfephPieIplKWspDBLumhIFSDYHT17ROUqYjklVnlUrGLQkJLAA/iFQ+0OP2WbNQlSnSgtlTuAddgaRPhuAEyYhRSHmKJVT3eYmnRmjU47CHKyBtW7B6d9Yz5JcXRvxrkrYBL4UkJy5UgPbUf3rBErBCUMyiVKNNnJhlhMKkJCjdj3IFTE1Ss6krVZGm6mLOIktFexJLliTLIUnnmKzfT0jP8Rnkacxow0hn7RcTJWEChNztCzC4czJwd8iLn6xSN3bEk1VIa8IwSlyhmeoK6GoAOnWC8Hx0yl5Z66j3VkE9lZemphnMAljlNSnKKWSLfOMrxIAN1NTc+Ucqn2TyY1JUa3DrRMQoicC3MAg6WFL/wCekFJmBKQcqlCxI0Fx3ud4xZlJ5WYHp/aOyPaOeklJWVoFcqyS3kbuOr3hXiT6Zln6ZraZtBiLE1BBpXTppeB5mJClflA6u9iBQjXXWFGE9qZSwyuQ1qssH1ZQp2MO5eHAObM7AVHNVtG6Fom8LXZn9t9FsnFBamYuRRQ0a7+VC8SnYjnSS7MVfMeTm9NoHlqdQyoNTRL5dGe9BEkrKj7oJSGGXeyulfu8B434G4OqOHFZb1O16/h84HROcnJXmuNN6d4uncNWujEDJQsWzHQNdq1iM/h5FQxq4y3FOty4tDcGgvEDftBC6EflZnZ6E7VOnnaKZys6WSoBLFRcMzUYlqnoDr0gpUjIgqIo7h01DtYg2c7RVKw6AkAICavzOaBrk237wbrsm4pPZCRi1CwLEOSHvt/fpFspVQ5qWYCzUp1b4PFmEQE5lJSkoZqvS4LgUvpq8fYd2IWRWlCAWLFxoksA+0L2GkyYLlLHKCfRhavUNtFOGVlLEXBo1w7a2DBz3gqThCAzOasPMHe/nAiJ7uGOZgnqyiS3nl00cCC4nSg4k5rlNgS3KWYukhiW+69I5+yq3btE/FckNR9metOvfpBJxSU0KQW6j6wjiTrwxhLMtqqV6RJaZf5j6H6QChqUPWvw3iaVht+8exq6NFnZvuulPNrV26A0EDqnzaDLZ7sx2s5v5QX4qWqbMLua7DUU+Ijgnj7GnxibxW7th7dgUySfD5iSaggG21fl3gKTxfI6UJWlkuS1zVgaHpQVMPE4npTp/iLfFD1P1EK8S+zmlIUyOILmKAWmYFLSGZLAvqEh2djt5RHjEiWJS0Fs5FCSKFTMKeVR0gzOU5ilik1NC4Hb7rEOE4dGImokrSMqyApIpy6lwH3F9rRJutIa66FXs/w3mlFXvqJ5WsDB6l5VEOGKiMoHuh6CNvxH2Tyzpk9DnldKB+ZmZvSMvI4Z+9XyMUl63IuR6xDKmpbN2Jpx0QMgFIQBUX31gHiU/IkBNnOuieu/1g+bJyrUrqQ9aAVjM8TxlWewaoZ3vCIozNz8Ko/vVVqb7fT6RpsFLTkRLlgEmqiRRqO/yhBisYCkoALa/wB+jww4dxLKgqPKTTNqBsBF2rjZDqVDbiWIYZUkEm5TsNIzuIxCVFkjmGvXU10ivE8ULEB2JqTQmBsElRYAMAXKjqdhvCR1spd6CkpCQ35Bvc6wjxs7npb5vDScS/K3Vrd4UTkOdTX4f5imNbsTI9UHYXD5pbk0S/xtBfCeJzJKmlLKaVF0nzBpA2HnscpBbbtFnCSPEJpWv9vSGc2rs7gnRrJPtbMSQZspKuqTlfsxD1gjEe2eYASwJZO4c+toTz1JJUlnYUO1P0hTInjxMqrVHkYCyJ2D2UnZvOD8fVNDLKSsPXKOZPkAwh1LwUtQLrZ66h+jgOB5R51w1OUryzVIWGIqwKXq1K3tGq4TjFKyiYoIBFSHNKM9aKbeGTjWzK3U3FDPGcNJJUAlTl3CtCGyjYAV6kCAMTwSzgUDBif1uREkYxRJDEgGhcjMzkKDigLWNax8Z5UxUFK0FbdCLv8AesTlGHgm6e3ZRKUEnKF1FVAszAVfS36xBU9MsFWVgLmpswFdh3ftFxkKJ/hkjUeG2jVPWKzw5eYgBTG5BNW92hfZ/SJ02+hfld0ckcTEwuCE0/E4FbVtpF0jhJuVhb3KSwPYPs1IqVw4lQeWrZ2JYaAgsCG6w04fICaeEB1A1Hl+sXgk1TRRW+/9F0yxYBhYg69QdIrMpWhp/T9axpc4TUJAH8r94F/32Xuo9j9If2UxXC/Iozjt91844glspuKONdqeUKsTJmqOZK0pH5e35q0+dYlhMStKgjOCRdkFgNDnNPPagivL5dCK2NwSHo3SJS0FRsfhtSBE8ZQDkzpKgWA38q9YqT7SZZhQlClAf/sSHQ9aOzvaGcx6YzM0gMGzPY/dYHnYgpW1Bcdr1hdi5k2YXTyflKiAO50N/SAcNwufMIzTUZWcrBJc6gBrhvjGdqcmBxdDpfFiqgqzimvT/MXcPxiJcxKxmUpBSosxYJL1OpI+DQul8FUAB4pSd0ltdQQzNodaxdL4MEOORf8AyYKO5KRpsNoChJPoHB3bZ6/geIJWSkF6BY6oXVJHxHaMdjsUBjpssKSQXZjXNdQOxFQ3lCHA8Xm4QS1Pn8KgAessnnlKJuPxJUahSWNDAPG1g4n9ukKJlTi7EVQphnSoaK/F1BpAz7jTNmFVK10MOJ5mLmoFRvevpGKxr5Ss9gd3+UaXiWKVMrowIr1r2rCH2glcqEizh+1fnGWP0a/0SYHFpSVPcmvaAMNiVqUoJ/ETf5xxamX3PxgfAA5nsI1VqzM38qHCEBwSXbe3XtBBxrnkBO3SI4fDJCCVBtepgyRhxQnWwZqdYyyZpihViScpc0FKGvWKpuGYDSkMJGHSudclIJ6CAOKYupSPsRWDdpISVVbKcMSC+v6WggLyMQfLubnyAheJu8HYRCl1y8or99IpNeWJF3o1HCcJ4ksq3Jr0hQvhrTlG4d9qGnzjVcIlZUZbjLfS0CSsE6zeml739G+MZFKm6NFWlYuXhK5tQNDUHcQ34J7QqKhImAEn3Vb9FfzM9dYBbmI1v2+kAY95c1EwABjmbqk/qItiyU6ZPNjUo2jfJxpOh9bfdI7+0rB1qNREZcvMlxqM1NiHHwitQ2LPoHj0NM80MRj1N86+kWf7iXr8IBSQKOPlF6Zo6GOo6wlOPFmsPh6x08RS9YEmBJ/VtPKKVgecdQbYzHEgxvERPRsP+sKiKt92jgfcx1AsRoxAC8rKLh/dLILF0u9RQHqSRF6eIKLJCSSLqIISqnUBlCotBYw1HdRrt0u7M8WJSQTT5xGPp/8Aoz+1+g0tzXIkHoB82rBXOQ701+96NFoWNfK33rFpXrRt/v7pGkskBnDkhiKUcEbecdCG+2ghSqffeK1A3BZoJxEhrREu+n0i2Wgk5ddPNiz944ykuC7gedb3+MdZ1EQt6Ubc2hBjkrkkzJJJSCUrlmqS9Q38pq2orGge5JpVyQzk9IDxCgJgSpmWGruCSB6GM3qY/GzRgfyoCwOOTOS6eUpoUk8wB36QDx3MDWhFLXP94F4uFYRSZyeYOaPVjVn2ZqGNHNWidKlTwHRMQFjzDgv5VEYKrZuTT0efYvBkpK2oCK9S7iIcPUBSH3HcWM0yUEgJIB8jcNGUlYnKo2d41x3HZln8ZWaaXMSpQoaC2nxj7HY4AAklJsO3SF/CZM2appacxa9gB1Ma+V/pmmYQZmMlLN8iVGWAdffS5iawNv8AB3mSRh5/FizJPcfpBnCfZPET+cpyp/PMo/8ASLn0aNjI9ncMhC0CX7wKCt3UGopiRa9mvDmXObdmp0alY1RxUZpZWzLSPYEoBJyzFCyC6QT5mla3hWn2plSypC0qQRylJTYi9tRHoXiB766/pGQ9tvZUT0GfKDzUjmA/GkXLXzgeoHSBLFF9nRyyXQdwPiUuahkqBowPrfrFuHWBOD3/AMfWPNeC4iZKWJqLAsoCxHXeN9w7iSJwCknmF90vUg7g6GMGXFwdro3Y8nJUzvFkZJuYdR2I+sK8TIK0a8oKtOrje0MOIstBZ9bfERzgKc5ytZL9qP2iadKyzXgZezWOWuQkIqUjISelutmhoiUp2cDzNvP71jD8J4t+zYhSSf3aiyv5amo8n9CY2q0gioBBDtcff1j1ItuOjyprjKmdRxCUlYCw5eqXYGnu+dRVxFuIxiScqRLH9KVgto+ZRFm9OsCz8IlQAAZiSCk7+b1t6CI4fh6EnWvQGr36k2ruYCU/OybbsMBe1fIfdYknDk6R1MsJACa+Z9T2j5MpZdyknpUsNK/OH5O9I4+MhTdG3HoIrLb/AAMcmIIu3WkcC16O0PTBZES1EMMxGu2v1MdFS3ZwKvo4Nw8Wz56lqGYjlDAUDDYU6xwSPiPlqWgPoKKZiC5HXWgA6t91iaZPYM30iapYCsxJJZhqHLEON6fCL8PJAqo2Ftb0p3iUJuqC0DSpBVVIenT7pHSRoG86jq7tSkXTprqqWHSw7DWKWBJ5gGqwDP8A56RYUnw8vNSwoTYPY37NaPlKLqITQIYvp+EP8LxCSsBQIJDF6aHr6GCVkAT6DVrs+fTekLJ0xvAvIbYnpVv0gDjeEKpJUSxQQtIAelHL+UMipiykvd0kamlevSLJzF8wSRlatiMrXHyEGW1R0NOzI8XnmdhEuxBCgeikvlPpT0hl7GuvhsoVdKlo7Z831rCGehpCxbLzM72oXAsXHoYe+wc//wBopOgmKV8Uk/BUefVwf4b7qaEftZJyrfWlrMY0vCsMjwJfIn3E3Smp60d4V+1uHJllR1bXTp0hpwJb4aSf5GvXWsafTu4mf1CqRbhsCJS5ihaYQohgAGDcrC2veCQRQCv6H1j4EN8t9X7R8JiaGvU7/SNJnIE21/XsI+8R9T326aRalKad7fpEX2J9bfe0cAgC3+b+cWZu3z+sRWkefrESou/3sPpHHGR9qPZpctSp2HS4VWZLAqDqpA2N20jNYJakkrlnm167ggfKPU5ajQAkHYU9TvC/HcBkzjmUjKv86VBJ7mx7iJyhfRSM/sU8OxImJzDlUn3kn5jcRYjFKSMyKqDjWoNx0ijGcAmymVKVny2BGVTdGortEcJx5BpMBQWZ2oevwjz8mJxfRvx5U0JOIoJWVEAPcRofZX2haX4U0sE0Qo3bY+WhinF8PBIUDcPehELDhmVmbyY3EaMUtEssbN+JlKHr9mIqn/e8ZnhZmVQmYQUij1Ba1DQ3h1w3EeLKBLBVQsDRQNW2FvWNUJqTaMk8coKwz9qLMCQImnGKBen94oVKcmtfiYrJihIZy8b3+/lf0iRnDQfGFifLv5aDTURYlRA+/rHUcgoLAUXLal6a/wCOkcx80oQoIIBCXGY0Dsx/uYDGPOrKNswqO2h/CLU8oE8dbgABVgUpdveDu7nKEuKNQax5rzN9h9xrwMZCiAlOZyprakGw6mvrBEqY6Rq7O1WJ6iFSMRkUVzZgzPmyhxlqWq52o29waRSpTK5UKQCr8QID7X7V2g480U9iLNemO14x3rzHc9zp/iKzi9CWHaz17O3rC6Xiv3hzggbUUzOFas1LRcmTmWoAuA1qm2jUbV/hGiGWEgrJyLJk8lw/uguNe3TWC5851TEirqL/APUlg9btFMrDOaPanpvuWaK5kpQWWCipVjQuyHAp0o/lEcmS0qHjbRdLLmlGD+ardgxBi7DYlQzFKjVqJpZiPQ0ilA5XNaCg9K9Q8EZQQp2Da2L0pSxiinorGL8mN43hynxRqsqJUBRndKR613gv2FU+HIGilpINi6U/KK+O4TOrMScn4gaFWXqP5W00Efey3DJkuYteYZZnupFixosmgBy0tX0hMauysnVFntKGk9j6gQXwJjhpTmySLbH5Vgf2pGaWBWj92ET9mZubDSwaO7F/yqIrDen6O9R2MSkfmPkd/pH1Aps1NVXbtsTFa5jk18wQbBtdI54gNPSop0MaU90ZmtWWZq130+94iVN5H4f3ipMx6UH6R1O4FRVtBb7aHFLv2hiCBpu7lzv0Ydo4Jvm2jnbQd4o8Ot2/T9I6ZYFCPj5sY44l+0huvrf784iqaSbPpXQDeK2J0qatrSusfKSWpswjjixSiQMyn0Ac0Hew2AhLxjhqSQoallbP+EjzsYapmNf7MU8QwcxUpKkJzpBOejhOSoBrQm8SzU4lMVqWirh0kJR4ZFBUA6JNx1APzj7E8CQu2ZLmwIbe29ojxNkzpKnL5Cq4YBQFPU2i6Usmw7mFwpTgnJbGytwm0mBeAqXRksWD1YHQ3ofhBmDeTOVLdwoAkjVQsRtQkdhBSpDgZiW26f2is4ZQlBQLqQaFqXcO+kRnH2pqS6ZaEvdg4vsPd9COsSRLDXf07RXJxIKfO76HUDq8d8Wljt0jZf0Y6ovPy63iJlff2IrC9tfv1ghEkkOye5jm6OqypZUJZZaSSQkAkJqq5AegLByKk7RTjcKuUtSVqS6eVkEpcC1iSaqPcO8DYrhM4qzBcsc2ZlZ8oS9E5czO9X6WMNeMzF4mWnNIT4gZlpV+KxBSR7pP4ax5ssLbseePnexX4yAwSJPhNciqjZWQVyhL9jVxA/E1mXKQZeZecqPKGSCmiHzEsKnWx0iR4VQyySDMl5VlTM5IVMEoJZkggJzGvK1ocYLBBLS082T8xJdRDkkm5bR2uKRLhWyMfTcntiHCSJigCACS4VUqALPQgB2YjlhqpSkk8i0ED3iQxdixLh6il47xJRQvJLZ2F1OCS7nNZRDENm00i7A4RRbMBV6EKej2fR692dopwopHAk6B0LWEnMyiVAAgWoWVSxrF6pDBPiGuYDYlgaA6k1YQTOmMCQSw0cMQa0OnkLVj7GoGUAgXDmtTc0uz9+sK0XUKQHOmDwitqgln66gihttpFWHxviFIBAUoim6gFG9gdW9LRHiswpw2bM6veJDjMorqHuCWy1DXHmpwi0iWVqC8qS6fDHMWctWwf8R0tBT6s5yos4+olKhkVmJykOAc1BU7XgjCTPDQlIskJFrMG+YhZxDiOZSHU5CUks7EkVqq4s3zjhxT5UpepZi1zYuKRsxUlsnKTsa8bQK60NNxt+sK+ATwJWW7KJZ7guzeSnjQ43CupSA75DbqCA0ZvhWGCZQIo7k3rVv70hcDLZ+hmlZYWbpr0j6RLUUukOE3qHA66ljFBxDHWliKu5dw33SL0rKTTmNnagpcChJDtWLXu0Q8UyYm7ff6R8ubXyNa+n30jicOtVXL3Pm9/NosTIZjU1oamjan1vDPYFo+Su9O309ImAXB123bcfGPkS35bDrrv/mJycE75iztYb6wbAkVeLRgH16efz7RNAJYuBXf9dItl4MJALjsLXqenTSLhh3AAJAIqf1tbSkK5V0g0DIw2YMA7VoCS2v30jkzCuACeUPRzVTVatiw9BBsrDAUSSa3U7/3iUmQGCmsdKM4J8jV/wC8K3YUqFQ4WhJcJALAE+VvMNFgw1gA3avVjvDIYZi7VAs717a2MW8qQSAMxonUjRSh2LDzO0DlRz2LMigDowseu+70hbiuMGSFICc4YFTEuK1HZw77xokIrpYs+w+UWThKWFZ5CSyRzOxOVgHAAFav1aFyJPspCXHZn5GPSkjdXKRqlYAIJ8xSCU4gGwarAnc/fyi2dwRU2YZpKEoLgITdrByTVTVcNWC5WFRLSUtUVdTWpbVzt/aDGagqZObuRUVpSuzswO1AH7u8dXj0gs6v+pPx1i3EY0JLqpms5av6xIy0GpZ/6gIT+kqGhJVsLCuY3Nrd7u1GI6/KLFpBAPz0Pns28UfhSXvUudQw01DkdXiJW4bNy60069KaRoFKp0+SmZ4cwpSVZWUoMlWZ6ZzYhmL7xGfjkpdDOwc0J5dFHLYENWLMRhUr97KprOHYbjausXyQEpUEJSgn3iE1NXrlDn59dIjJeSsdiyZikhIKEpKg5CJgZDncp0F2fSB+EzZyEKK1qmcxUSSkBOYHMBlNA9a2pDFODVnUZk1JB5gyVHy0dhS43ivF4YZffSWvmNQq1AAzHaIyVlPxnU4BcxaQgpSFADmHuKYkkgGqS9Gtq0C4rGLl50zAFKSrJyqoq+djc2BGrnpFn7GpLPlKSWVlWX06O3XYmKl8ISpIUQQoBQCrEKD/AIrB2H+YhVMVtRAMUlRl2zIEpVq0uEkC5BB7phUuXiJ6EmYkpDZgWyqMom5flSAkEh6xpcNKSZiAhmWQSAdT7xlAhmJHnUteEh44TLnJAK1KVlCzRiDUjNXMfl5x0HbpGWc4OVLRn5GFXOmvRKVF3c0QKV3YAd41WC4B4Ur9qUha5UlQzFwBmBBtUkWcggVaF+Hw6A4GZCqZmrUWrozORuY23DOLSxJw8qYseFLczSspYknkSemdVq2aNvaopF+RDgfaJM+cqhFzo7DtarQBhkpSkp0ClbCmYtvRoK4+iRLmpmyFOpRqmSMwQPJPkzGAcBwqdMUSUlILqAUeYB7naDjhxkx8k+UUM0zZZbKVi1FJSQ2tUq0qfdrFpVm91Tit0lNKtu3aLsLwYAAk19PvtBYw4SAB5t6dorol2Ao4e9/712fpBEvBAVBoLHp1guYg0D6Vo9dQ+0SDVNd67dqeggNs6gdMioFWfX9YmcOWpttpqOsUyuMylTVSnXmQVZiUEJ5SkLIWrlLZ0uxoDBKZyM1CA9a5QSAKKId2YP5CAMVS5Dk0qxP+XvfvExJd9y9dHGh2LXizMhRACgXduYVI2bUdIEk+0sgLEpZCleJ4DMsHOACzpNm/E2sccEfs5Ibs2rxdh5WRwo8qmfzesWnGpNQQNQc4ahYu71FA4PzhdN4gCrRY5qJILgVITW+0Z8s30kB/RcmakqZ3NXY9XPo8D+KFXIfZm1v03gP/AHJJXMlJUCrmBdJAYBJOcswDLQASWJKkxVKwS2ACkV/E+b+mx2Bs/uwseV2wNPwNU4lCVUAbWjNo41oN7x9MmZMwNTZmL3qQNXIoNYHTlQlKpinBIQGqklZygUfU3tF+H4pImsUt7qJnMCPeKkpKczVORYa8VlGTdIK2tg3+4TVjLlCQNC710aJpkElRUp2SwSw6XJNevkzGDPFSkKIUhhQuoEAnfbX0j7E4lCUpKVAluaoAFaXbltXWAsSumNS7F8vhxUwUlIDnqTsAO1/KDWSNH8yX7tFkuckihBNCWKTSug33tpF6Z5/Ij/qIqo0LoDlpJuCSSW1ZrEDcipbZotUFUqCHproKNtaK5P1iA/B96xQCCSkW94W5adnZ47KXlHKCAmrPWl2peC59v+I+RgfG+8O3/iIm2PFbBcUsr9xLqqRy1HWz72gM4SZlP8U0qmWlzelT00HeHPC7feyY7xD3Jn/GMs5V0PKXGNgMnBkJUUHKohQOdQNGqVDMWAvsKNAk1IRLeiSwGcEA3qCNRvTvFEm6v+PyEA8Z/if9f/lGObfIwZMsnJF82WBQKSqYo8qVDMAssSE2FEnLTpAsrgKDykKCVEsosBZy7elIKw3uS/6sR+kX4j+EjzH/AMo6E2nSIy72JsQmZJmBLcpHuKoP6kqANSbu9ouweHmEglCAdXPycPFkr+NM/r+kOtY34t0UxSTa0QRKTYt5Bh8os/ZZQKlsH1Jcva9dNrUh7I/hD+j6xZxr+AjyEbeCNPuMSoWFA5S/Q3Yaf2j5J6fHvaKJnvq7fKLU2Hn9IATvna58rNvFkvqD9RqBV3+kcm/xD2+cEK0iVhsyH/pKfMUBOmyyF+KpaQg0K1y5l83OCqUhJHKyXi1fsOkgtMSFBPhpPhPllmTMllIdZU37wq95qANR41fFdPL6RVg/1/SOUrVnJ2IsP7IBC0LQsCWiYZgQJQGpLBQIo3RtWEQxHsQFzlTPFIzLKsoSxBUVGhzUUxZ+gpGkT7ivIfMRb+H/AJ//AFg2ExyfYEAAeMzXCJaUIUHkUKXZiJAJrVSs2jEpPsRKSuWtJQnItS2CMvvTfES2VQYpACHqGFhaNNK/UxXPun73g0cZ7H+yYM2afFCP2g86CjNmQnwmAGbTIrmZmmGhaBT7BJzP4pSBmASlISwV49mUwYTwAWpktWmok/xF+aflFsn3u4+ULF2dLTEGH9mSiR4aJiAozUzgpMoBAUkoICZYWAAcgfmuSdYAPsYsyzLViEl0BFJIohImjWYSC84lwRZrExp5tz5j9InM97/kY56o4yeD9iScyppQAqYVFHhoOZAmTFpznNzEukuRQOnqLEewSAlQVMSoGSZYJlJcKMtCAonMSUpKApKKZVaxqEfp9IlLuPvWHoAowfs+Jc8zgpOXIUJlplhISn93fKWLeHs/MA9BDL9oajj0+sXT9P6lf+Rgdd4NH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5846" name="AutoShape 4" descr="data:image/jpeg;base64,/9j/4AAQSkZJRgABAQAAAQABAAD/2wCEAAkGBhQSERUUExQWFRUWGB0XGRgWGBocHRkYHBsYHRgcGB0ZHSYeHxojGxgXHy8gIycpLCwsGB4xNTAqNSYrLCkBCQoKDgwOGg8PGiwkHyQsLCwsLCwsLCwpLCwsKSwsLCwsLCwsKSwsLCwsLCwsLCwsLCwpLCwsLCwsLCwsLCwsLP/AABEIAMkA+wMBIgACEQEDEQH/xAAbAAACAwEBAQAAAAAAAAAAAAAEBQIDBgEHAP/EAEEQAAECBAQEAwYDBwQBBAMAAAECEQADITEEEkFRBSJhgRNxkQYyobHR8EJSwRQjM2Jy4fEHFYKSshYkwtI0Q1P/xAAZAQADAQEBAAAAAAAAAAAAAAABAgMEAAX/xAAkEQACAgICAQUBAQEAAAAAAAAAAQIRAyESMUEEEyJRYTKhYv/aAAwDAQACEQMRAD8A8xwZZ7tm02DRIKCwzCjnzo8CyZrSVHUnL6t+giOFxVRoEjTzH1MLROgiRLfIDQHMR2f6RBMujjSDvEyDRpckp7qvfztAOAWw5vzf3P6RzQrRZgZuVQUX5SXA1DW7mGPD8copVbmAS5qAkEuANKFhsIow0wAOmrqINBQZS8RRif8A26Akgla1ApaqWYJBPUOYHFPsKXkaDGhKUBbkeIpyCaywEgFLBt28jAvE5BSFSwvkWMySFUN/gRWL8bKCJaZfMOU3JO1QNN9olxgpUTLTTI2V2JAyoqWp7xMLGNKx+NaYkxklJ90WAfzID/GJTJoMhA/KTp1ekQWrMoWq4NzUa+RpSJSUDw5w1S1R2b4xQARinKJKQSRnJYjUEW+VIGxs/OtZDDUAEt23pBGDn88mxKMjCz5pgPbV/OKsXMC5k1TMCpSmuQxb9YFHFvCJ4lBSyHsnLqQTceTX6x8meTVKCvOhRCf+Qcjd9oHUUlksQTq2gvF/BFKWbOJCM3MTypC7MLh1fGF47s6K3Y5kzyUZy7pUMxocoKAPgKV1iOKxaedIBIlZc1mKiQcqWsHcvpmMQ4XPKk4kpUTzAjMBcg6Mzj9ID4XMVPnZEgkTpyiw1AANKdIRRuTY0l0We1U8KRLAUCAVHKLpf9DDz2clJkSpK1G4GV8xDq0Is3nGS44U+IsDNyEpIVoRoI2OBRmw8sEgZEy1A+RD26OIeMElxYq0rDOMcJUEBa1JEtK1FAStSmrpQKzdSH0EKsYrwihKUhVWIFSSWNAdmFR1jYe0mJRlkkHnUhKlBsxVlScpSCaak0Gm0YriuJVlK0nLmFS/MxsHFn2DdYzpb/B3HlKy/G4hKEoQXUpJURldiK3NywfrvCfEcTM1ZYKIALgka5QzD+Z4FxE8zJgWEqdnarZQ2kU8MqVKYgOPJ3dv17RVQF8Hqf8ApNL/AHWJLAAkJrVKnTVIQ4Jc69nhPx95M+atjkloCxyBCiDnFQCWHu+fRzDn/S/GeHh8QUJd12cD3QLZj1tC/wBv8MtScROEwZDIlggiqwVqIZvdbQm42iTgnoPG4ow8riSUCWuU/LRltUAgEFnAepd4tx+Pc8wSAxAlgKBzqZwX0DXqDWlTCOSo+CoM7kj5E/KLzJBVIBJL1VmJNTt2aLLGha0aDgGOBnCdMC1ZXVM8NAfMeVIJ0S1dBpC72ix5mrMx2QshhX3QXBNOrx6R7KYRcrDmalKcoloSsMSsuMySABRJzs5s20efcfwgMmURQEkgDQEqUfQMHgL+qGrRn5pJDsW0LbPfePsEohaaWqPi3xgyVguXdgNLPUX0qfhEpvCwKmpYe7u7CkMKMZOK8TEKWElqDxFOWWfeP3VgLPDuXxdKQ2X061P4oz3BaTVJUSHTyocgKWdToCw7u0EyuDKUHygv/Ko9LgtGPLBciTSsgMLIIAy0HX7eOIwmGd8p0cPTtC3P9vH3iGNG/sj8vsazpMlQUK8xzKL1eu8Rl8MkhmJ9RC3OY4FF2uYO/sNS8MZpwstKSEi9nIfaAOHSAmaoM+VZboQWBhtg+ATCnOpQTUAJNXPVqDyvH2BwolK5c0wqVzLIsHqwFdXfpHKf6b8OGSjchtxLhgmo8SpKHUQn8rMrzox9YxfE2SpJSTmq+xFGY6ho9O9nViWtctquzHYguw28t48+xmC5pqFWStQSvRJST8CGFekNF+C3qMdVJA5wYylQLsz92q0fSpAEs5SSoliKMwqD96xPCraYzBlJbzNxEZaHUxFUl70Iu1KwyZle1ZZwjh4WhS81QWr+FKQ6ifLbWBcMyhQ1dQ/8WPf6xLBzxL8S9UkBwLqYfKBJQNSDUkN6vBTFQ6xvDBLmDmBdKyC5LMKA09ITcMn5CovdLM7ZnUKfrEsVNUr3iaWPzgUSjmgRbrZ0brZreAgEYjYqSa9bPC/hM8y5sspOQpTMIU/4nNelKQ24GgBKlhjmQl07FL/AhvlClOALJmTSZcsDKB+Nb3yp2JNzSBG7ZWauOhfKlLnqXlBWtaiepJuT3N42ciayMicqiAAT+FJAqP5y+gp1jLYnifIUSU+EgmoHvK/rVc+QpBEriLAB2o3wgybXRKcnFaPXsDwOWiSlaC6lyh4nMCVZ0sAXBypJdma2sea4nDfu8rEZiBVi1a+bNHqvDcWJvD5Yyss4RC/EKWZILMSA5dnA6x5aoFSm08VYr5q36RFs0q2JyjJT3nJSCXZQBTbbUvBvB+HZ5alKJCQtWUJD6V0NKMO+4EUcTxP70DlFCkpdgAwaupavmYDw3E1ISACQx08/lFU3WjPNuPR6v7HYZMuVlu61ElQ92uUm2yf8wk9qyE4bEoQVLSqVKUVMffCiTmU9Q7AJDgADWGX+neJEzCzyo1Sos+3hgs+9LRz2tzJLlQA8BIAchyAC1AyS3MVXYHeIttbZRS+CZgfZfBhcpYUKFSkmj1UkN5V1G0LU4UjFSpblTKAD/D4CNTwrFlSFlUxKwCwKEqCXYOz6CldWNawLisEFLE0EBSC4ypKnBBZy7CoO5hffqWyPPRt8PLVM4WtTurOpOWWoApSnKgFW6OUhjuloxGPm+JLypayC+1kqbTeNrw8Sf9qLBKpiAvNmLnKpUxSSHZ6/hBYGpDx5lwvELEmakhwUBSSRYFVW6O3eGu9oo38UaLD8MQZhAJqQk1ersOlBH0zDAOGBBPyhPK48U8pSxF2pXtHJvHzYCOfJkPcf0SmBMnGKSpihTjyILfMfGGXjAWJbzI+VIzHFceZgSSOYF33e/wARDBPGAwoIo7GUvJVwzB+LMTL1mAhJ/mZ026hu8CP26RqeG+z6gpTkMGKTVwQoW1HyrFnFuHJzAplOcyn6nz8yD6RH3FYleDL+HQULG3VqUhnKTLkoH4pyrahA/wDsRrpFmI4StQMuWgqAWoihcDKMxpYOHHlAmFkglBmLy5lBLqFEMLrLUAp6xWPyRowpJ2x7w3AHI6nqyhs7u46wdxDCpkhEwh02UNhd6d4AwPHFS8oUMyT7tGzJdrGGeL42hSvDKTQW2pvrGdpxlZ6akpLRRhcckTULlzFCWQpUxWZIIQ2Y5iQTRhappGRTPK5ylpJSJiiprXUWiPERkmTE8+VqBNibh+l4I9nAlcxzQtyjp3jTySjZHcpKLGSeFFYBZlbsz+kIeKYFctRYZmJcjbrHonD0H8TCjimg8oCxeDTM5gGuS+vmHehaJRyfYZ4Yy6PPEovmF4sUgG2kaPH8DSztl+D+UVyfZ5Ki0sEk6Vfr8HeHc0YsmNw7EQkPQww4P7OqxEwy0skhCpiip2CEB1FgCT0ABMbPhHsCkATMQspQ4JCSARy5jzEEFks4AoCS9InjOJykomS8OlUhJIOaWArOoF2meIXKNqsSBytFP53LSJ2B8M4YjAo8RSpc4zEAyghKsrGoVNzpFQS4l1LsSwFcBisTMXMKpilKNaqLl3c9+sbPFgqUtSU5QsgkNdZbMQHOUFTkJBLQlmcNcl25fsmEeaN0iiWtiNSuUb1+Rj7BSVTSQCA360HWGx4QFGoPaHvCeG+GjKpWYEOnlqGvXZqdoWeZJaOcT0n2bkzP9tkhgT+zJDk6JJSlg96gR5ouQpOIWgj+GZhIpR9drqHpG24Vxjw0SpYUlvAKC4DlyCz72Z4yM9YM2awLEuVNRimgp17esK5fEdMzXhpVOLvypfzV9IpVgFBJUUmz+YfXbT1g8YRSZql5XDMl/IAP1p8RDDhKHJSWcgu5IamhGrsD01EdLJXQrX2af/S0I/ZsSH95YZ9Dk5XNjY2i/wBoh+7UpSR/+KUhDPmLpKGNSxBuKtR4H9mpn7PLmfhExRJYMxDaP/UL7RdxXHkpcsSEtYliXbY8u26dYR5E+g+BBwrClOHrlSDQAJYpdzUAnfU/KBJM4hBUnMiWSXBFQGIJB1/Fal6RpeHLJkgBTpJqKAKozk6F3q7DpCeerK5cAkKSCXLOkvYMHjO9slxsL4fLKeHhctByqUv3lAPfIkvRQb/yZoy06cgJWEpUgpZCBlcKzFwE+RzGoMaXiePCeGJkpUSErmDIU7ZQFOeYFypgNPKEuMwZyrVVIJChzhgtNFlWouCBqSnaNSpdjySujLz1nOpvzG5fXpESowzlYHMiYcvKAFZm1dmBO4enSAvDG8WUkTaKFqJDR1K1AN9II/ZiEhR90kpB6gAn4KHrFakB7wbCkezzJQBDFqMew38qdhFE7DAgUcO6oTTeMKV1IcHcK0I7WhjgsaVMHBDAm/l8x8485RaAkroTcWxJllfhkpAIAJIGUgnM9XLg0NRvGdlY0pVMZgCRmSoO+oUxoWf0MNPaWYEzFDKQolwWopJNwej1+MZubiEpNQa7X6KFx0Z2Ij1I1xSRWKpWNBNUvEJXMDlKWAszWeltmh+ZD8yQVOHING3YaHrGMw/Epx5JSlB9GoNzag1gqbiZkpSXUCSHok5rPmd3bqYhPG5OzVHKoqqGHEMeAcvKRd2qNweotCHB4kIWSLO7RHjGPVMOcgV5S2pFz5m8LkLY+UFQ0c8u0elcP4sJiGoDbzG0GcpNHoNNyQD+sY3hAOYHQ1d41UnFCUCq7at8IytU9GnsZcYwycrpYENQ0c0e8IMW4mASlFJNylRAANCaOXIcMLxRxT2gmTqS07OSaV30izhXBSC5W6tTqN26CKRlw7JuLlrwaFXFRMPhFiQBRxzNYnuScrliTeKlYdJTQdSPq8Ip2GSuYrKTllAOrc6NE8LxibKOVQCwXLKNfX6wckXP5XswTwSX89DpOCJa3+aRE8JIU5Ar/isG4HiqJuWmVwzKIr5HXZhWDTLOZns5Hlr6RkdrTItSi6YpVwFKTmSBVjTe3aK/2dT0DPY6f4h6lYZhbSj0N7aNrFeITygUDWazfWF5BESOHzFKSDShAPqDbXcQXh+EnOXuVZX2AFCAdXB7Q2ACVbgu/Tq/w7wLPmkFN3UdPulmrHPI6G5Ogc8FQUJCg+UlxQ3cgb2pEhwVH5U5ulLfWGMxOVT0NQR6Uj5biv5iQG1ZrfWAmKmxXN4YSQaa0+veIz8JQu4FDdiwLKBowcC+lIdYdKQSpRo7HWnXrrFE+TmBYig882486loeLa6DyYmVhCU5RUFT0I1OazMz6XcGKkcOK3UoMrMyWLuXBDkk6g16w0RQB3IrQNW9ez/GKE4oyiBoAAyjqHttT9KwXYjyOxXM4YrMlKvdSqYADUsokknV7AjVoKm8BSVGj5kpdqtRqA7jQ2rSGKsSkuQCNW1PQd/nHZc11EMxtp5Nsb+oMdykx/cszfHOCrWpDKJpoLKSGUxo6iaONukJU+zJBrZSQoFrHMAe949DnrHLctQVuDt5EQMiaFAb29HeCskloFmBncBUwSASAVEAbcrnuA7XpAx4Mr/+ao9FJRMILUajXp06dI5MkVskdP8ABhvfkgc/pFM7gqVKXNJYHma9gkC3kSe8cSEoGqiWdga+bCguekaeVgcOLEhmvn0HnFoCNF/BUa1h12WoT+znAJeKUpU2WVoSyQFgsVEXS7GiaONYxftD7OSDPmDCspMtQlnMoOVkEtLpVIIyudTekbnj2PmqnSsLh5pkoVL8SdMQ2YJLgBJNiS/VyIyv/pDEYcJGH8OdlLhR5VOS7qCix9WikYqKpGySjBKL2ZWfwqfLlqWWlIzFCi/MSLiztS3k8LsbjEuJcoqUA5XMZlTFVc1qwFA9fKNsPYdUxRViZstD8yhLKpiidgpXKCbvW8bLhHB5EpKfBCUgWysT63c6mGszyavR4rw7hM/EA+DKUsIYlhQCzkmjwRi/ZKfKGYpfUir9t/OPb5+GAFSOgYfephPieIplKWspDBLumhIFSDYHT17ROUqYjklVnlUrGLQkJLAA/iFQ+0OP2WbNQlSnSgtlTuAddgaRPhuAEyYhRSHmKJVT3eYmnRmjU47CHKyBtW7B6d9Yz5JcXRvxrkrYBL4UkJy5UgPbUf3rBErBCUMyiVKNNnJhlhMKkJCjdj3IFTE1Ss6krVZGm6mLOIktFexJLliTLIUnnmKzfT0jP8Rnkacxow0hn7RcTJWEChNztCzC4czJwd8iLn6xSN3bEk1VIa8IwSlyhmeoK6GoAOnWC8Hx0yl5Z66j3VkE9lZemphnMAljlNSnKKWSLfOMrxIAN1NTc+Ucqn2TyY1JUa3DrRMQoicC3MAg6WFL/wCekFJmBKQcqlCxI0Fx3ud4xZlJ5WYHp/aOyPaOeklJWVoFcqyS3kbuOr3hXiT6Zln6ZraZtBiLE1BBpXTppeB5mJClflA6u9iBQjXXWFGE9qZSwyuQ1qssH1ZQp2MO5eHAObM7AVHNVtG6Fom8LXZn9t9FsnFBamYuRRQ0a7+VC8SnYjnSS7MVfMeTm9NoHlqdQyoNTRL5dGe9BEkrKj7oJSGGXeyulfu8B434G4OqOHFZb1O16/h84HROcnJXmuNN6d4uncNWujEDJQsWzHQNdq1iM/h5FQxq4y3FOty4tDcGgvEDftBC6EflZnZ6E7VOnnaKZys6WSoBLFRcMzUYlqnoDr0gpUjIgqIo7h01DtYg2c7RVKw6AkAICavzOaBrk237wbrsm4pPZCRi1CwLEOSHvt/fpFspVQ5qWYCzUp1b4PFmEQE5lJSkoZqvS4LgUvpq8fYd2IWRWlCAWLFxoksA+0L2GkyYLlLHKCfRhavUNtFOGVlLEXBo1w7a2DBz3gqThCAzOasPMHe/nAiJ7uGOZgnqyiS3nl00cCC4nSg4k5rlNgS3KWYukhiW+69I5+yq3btE/FckNR9metOvfpBJxSU0KQW6j6wjiTrwxhLMtqqV6RJaZf5j6H6QChqUPWvw3iaVht+8exq6NFnZvuulPNrV26A0EDqnzaDLZ7sx2s5v5QX4qWqbMLua7DUU+Ijgnj7GnxibxW7th7dgUySfD5iSaggG21fl3gKTxfI6UJWlkuS1zVgaHpQVMPE4npTp/iLfFD1P1EK8S+zmlIUyOILmKAWmYFLSGZLAvqEh2djt5RHjEiWJS0Fs5FCSKFTMKeVR0gzOU5ilik1NC4Hb7rEOE4dGImokrSMqyApIpy6lwH3F9rRJutIa66FXs/w3mlFXvqJ5WsDB6l5VEOGKiMoHuh6CNvxH2Tyzpk9DnldKB+ZmZvSMvI4Z+9XyMUl63IuR6xDKmpbN2Jpx0QMgFIQBUX31gHiU/IkBNnOuieu/1g+bJyrUrqQ9aAVjM8TxlWewaoZ3vCIozNz8Ko/vVVqb7fT6RpsFLTkRLlgEmqiRRqO/yhBisYCkoALa/wB+jww4dxLKgqPKTTNqBsBF2rjZDqVDbiWIYZUkEm5TsNIzuIxCVFkjmGvXU10ivE8ULEB2JqTQmBsElRYAMAXKjqdhvCR1spd6CkpCQ35Bvc6wjxs7npb5vDScS/K3Vrd4UTkOdTX4f5imNbsTI9UHYXD5pbk0S/xtBfCeJzJKmlLKaVF0nzBpA2HnscpBbbtFnCSPEJpWv9vSGc2rs7gnRrJPtbMSQZspKuqTlfsxD1gjEe2eYASwJZO4c+toTz1JJUlnYUO1P0hTInjxMqrVHkYCyJ2D2UnZvOD8fVNDLKSsPXKOZPkAwh1LwUtQLrZ66h+jgOB5R51w1OUryzVIWGIqwKXq1K3tGq4TjFKyiYoIBFSHNKM9aKbeGTjWzK3U3FDPGcNJJUAlTl3CtCGyjYAV6kCAMTwSzgUDBif1uREkYxRJDEgGhcjMzkKDigLWNax8Z5UxUFK0FbdCLv8AesTlGHgm6e3ZRKUEnKF1FVAszAVfS36xBU9MsFWVgLmpswFdh3ftFxkKJ/hkjUeG2jVPWKzw5eYgBTG5BNW92hfZ/SJ02+hfld0ckcTEwuCE0/E4FbVtpF0jhJuVhb3KSwPYPs1IqVw4lQeWrZ2JYaAgsCG6w04fICaeEB1A1Hl+sXgk1TRRW+/9F0yxYBhYg69QdIrMpWhp/T9axpc4TUJAH8r94F/32Xuo9j9If2UxXC/Iozjt91844glspuKONdqeUKsTJmqOZK0pH5e35q0+dYlhMStKgjOCRdkFgNDnNPPagivL5dCK2NwSHo3SJS0FRsfhtSBE8ZQDkzpKgWA38q9YqT7SZZhQlClAf/sSHQ9aOzvaGcx6YzM0gMGzPY/dYHnYgpW1Bcdr1hdi5k2YXTyflKiAO50N/SAcNwufMIzTUZWcrBJc6gBrhvjGdqcmBxdDpfFiqgqzimvT/MXcPxiJcxKxmUpBSosxYJL1OpI+DQul8FUAB4pSd0ltdQQzNodaxdL4MEOORf8AyYKO5KRpsNoChJPoHB3bZ6/geIJWSkF6BY6oXVJHxHaMdjsUBjpssKSQXZjXNdQOxFQ3lCHA8Xm4QS1Pn8KgAessnnlKJuPxJUahSWNDAPG1g4n9ukKJlTi7EVQphnSoaK/F1BpAz7jTNmFVK10MOJ5mLmoFRvevpGKxr5Ss9gd3+UaXiWKVMrowIr1r2rCH2glcqEizh+1fnGWP0a/0SYHFpSVPcmvaAMNiVqUoJ/ETf5xxamX3PxgfAA5nsI1VqzM38qHCEBwSXbe3XtBBxrnkBO3SI4fDJCCVBtepgyRhxQnWwZqdYyyZpihViScpc0FKGvWKpuGYDSkMJGHSudclIJ6CAOKYupSPsRWDdpISVVbKcMSC+v6WggLyMQfLubnyAheJu8HYRCl1y8or99IpNeWJF3o1HCcJ4ksq3Jr0hQvhrTlG4d9qGnzjVcIlZUZbjLfS0CSsE6zeml739G+MZFKm6NFWlYuXhK5tQNDUHcQ34J7QqKhImAEn3Vb9FfzM9dYBbmI1v2+kAY95c1EwABjmbqk/qItiyU6ZPNjUo2jfJxpOh9bfdI7+0rB1qNREZcvMlxqM1NiHHwitQ2LPoHj0NM80MRj1N86+kWf7iXr8IBSQKOPlF6Zo6GOo6wlOPFmsPh6x08RS9YEmBJ/VtPKKVgecdQbYzHEgxvERPRsP+sKiKt92jgfcx1AsRoxAC8rKLh/dLILF0u9RQHqSRF6eIKLJCSSLqIISqnUBlCotBYw1HdRrt0u7M8WJSQTT5xGPp/8Aoz+1+g0tzXIkHoB82rBXOQ701+96NFoWNfK33rFpXrRt/v7pGkskBnDkhiKUcEbecdCG+2ghSqffeK1A3BZoJxEhrREu+n0i2Wgk5ddPNiz944ykuC7gedb3+MdZ1EQt6Ubc2hBjkrkkzJJJSCUrlmqS9Q38pq2orGge5JpVyQzk9IDxCgJgSpmWGruCSB6GM3qY/GzRgfyoCwOOTOS6eUpoUk8wB36QDx3MDWhFLXP94F4uFYRSZyeYOaPVjVn2ZqGNHNWidKlTwHRMQFjzDgv5VEYKrZuTT0efYvBkpK2oCK9S7iIcPUBSH3HcWM0yUEgJIB8jcNGUlYnKo2d41x3HZln8ZWaaXMSpQoaC2nxj7HY4AAklJsO3SF/CZM2appacxa9gB1Ma+V/pmmYQZmMlLN8iVGWAdffS5iawNv8AB3mSRh5/FizJPcfpBnCfZPET+cpyp/PMo/8ASLn0aNjI9ncMhC0CX7wKCt3UGopiRa9mvDmXObdmp0alY1RxUZpZWzLSPYEoBJyzFCyC6QT5mla3hWn2plSypC0qQRylJTYi9tRHoXiB766/pGQ9tvZUT0GfKDzUjmA/GkXLXzgeoHSBLFF9nRyyXQdwPiUuahkqBowPrfrFuHWBOD3/AMfWPNeC4iZKWJqLAsoCxHXeN9w7iSJwCknmF90vUg7g6GMGXFwdro3Y8nJUzvFkZJuYdR2I+sK8TIK0a8oKtOrje0MOIstBZ9bfERzgKc5ytZL9qP2iadKyzXgZezWOWuQkIqUjISelutmhoiUp2cDzNvP71jD8J4t+zYhSSf3aiyv5amo8n9CY2q0gioBBDtcff1j1ItuOjyprjKmdRxCUlYCw5eqXYGnu+dRVxFuIxiScqRLH9KVgto+ZRFm9OsCz8IlQAAZiSCk7+b1t6CI4fh6EnWvQGr36k2ruYCU/OybbsMBe1fIfdYknDk6R1MsJACa+Z9T2j5MpZdyknpUsNK/OH5O9I4+MhTdG3HoIrLb/AAMcmIIu3WkcC16O0PTBZES1EMMxGu2v1MdFS3ZwKvo4Nw8Wz56lqGYjlDAUDDYU6xwSPiPlqWgPoKKZiC5HXWgA6t91iaZPYM30iapYCsxJJZhqHLEON6fCL8PJAqo2Ftb0p3iUJuqC0DSpBVVIenT7pHSRoG86jq7tSkXTprqqWHSw7DWKWBJ5gGqwDP8A56RYUnw8vNSwoTYPY37NaPlKLqITQIYvp+EP8LxCSsBQIJDF6aHr6GCVkAT6DVrs+fTekLJ0xvAvIbYnpVv0gDjeEKpJUSxQQtIAelHL+UMipiykvd0kamlevSLJzF8wSRlatiMrXHyEGW1R0NOzI8XnmdhEuxBCgeikvlPpT0hl7GuvhsoVdKlo7Z831rCGehpCxbLzM72oXAsXHoYe+wc//wBopOgmKV8Uk/BUefVwf4b7qaEftZJyrfWlrMY0vCsMjwJfIn3E3Smp60d4V+1uHJllR1bXTp0hpwJb4aSf5GvXWsafTu4mf1CqRbhsCJS5ihaYQohgAGDcrC2veCQRQCv6H1j4EN8t9X7R8JiaGvU7/SNJnIE21/XsI+8R9T326aRalKad7fpEX2J9bfe0cAgC3+b+cWZu3z+sRWkefrESou/3sPpHHGR9qPZpctSp2HS4VWZLAqDqpA2N20jNYJakkrlnm167ggfKPU5ajQAkHYU9TvC/HcBkzjmUjKv86VBJ7mx7iJyhfRSM/sU8OxImJzDlUn3kn5jcRYjFKSMyKqDjWoNx0ijGcAmymVKVny2BGVTdGortEcJx5BpMBQWZ2oevwjz8mJxfRvx5U0JOIoJWVEAPcRofZX2haX4U0sE0Qo3bY+WhinF8PBIUDcPehELDhmVmbyY3EaMUtEssbN+JlKHr9mIqn/e8ZnhZmVQmYQUij1Ba1DQ3h1w3EeLKBLBVQsDRQNW2FvWNUJqTaMk8coKwz9qLMCQImnGKBen94oVKcmtfiYrJihIZy8b3+/lf0iRnDQfGFifLv5aDTURYlRA+/rHUcgoLAUXLal6a/wCOkcx80oQoIIBCXGY0Dsx/uYDGPOrKNswqO2h/CLU8oE8dbgABVgUpdveDu7nKEuKNQax5rzN9h9xrwMZCiAlOZyprakGw6mvrBEqY6Rq7O1WJ6iFSMRkUVzZgzPmyhxlqWq52o29waRSpTK5UKQCr8QID7X7V2g480U9iLNemO14x3rzHc9zp/iKzi9CWHaz17O3rC6Xiv3hzggbUUzOFas1LRcmTmWoAuA1qm2jUbV/hGiGWEgrJyLJk8lw/uguNe3TWC5851TEirqL/APUlg9btFMrDOaPanpvuWaK5kpQWWCipVjQuyHAp0o/lEcmS0qHjbRdLLmlGD+ardgxBi7DYlQzFKjVqJpZiPQ0ilA5XNaCg9K9Q8EZQQp2Da2L0pSxiinorGL8mN43hynxRqsqJUBRndKR613gv2FU+HIGilpINi6U/KK+O4TOrMScn4gaFWXqP5W00Efey3DJkuYteYZZnupFixosmgBy0tX0hMauysnVFntKGk9j6gQXwJjhpTmySLbH5Vgf2pGaWBWj92ET9mZubDSwaO7F/yqIrDen6O9R2MSkfmPkd/pH1Aps1NVXbtsTFa5jk18wQbBtdI54gNPSop0MaU90ZmtWWZq130+94iVN5H4f3ipMx6UH6R1O4FRVtBb7aHFLv2hiCBpu7lzv0Ydo4Jvm2jnbQd4o8Ot2/T9I6ZYFCPj5sY44l+0huvrf784iqaSbPpXQDeK2J0qatrSusfKSWpswjjixSiQMyn0Ac0Hew2AhLxjhqSQoallbP+EjzsYapmNf7MU8QwcxUpKkJzpBOejhOSoBrQm8SzU4lMVqWirh0kJR4ZFBUA6JNx1APzj7E8CQu2ZLmwIbe29ojxNkzpKnL5Cq4YBQFPU2i6Usmw7mFwpTgnJbGytwm0mBeAqXRksWD1YHQ3ofhBmDeTOVLdwoAkjVQsRtQkdhBSpDgZiW26f2is4ZQlBQLqQaFqXcO+kRnH2pqS6ZaEvdg4vsPd9COsSRLDXf07RXJxIKfO76HUDq8d8Wljt0jZf0Y6ovPy63iJlff2IrC9tfv1ghEkkOye5jm6OqypZUJZZaSSQkAkJqq5AegLByKk7RTjcKuUtSVqS6eVkEpcC1iSaqPcO8DYrhM4qzBcsc2ZlZ8oS9E5czO9X6WMNeMzF4mWnNIT4gZlpV+KxBSR7pP4ax5ssLbseePnexX4yAwSJPhNciqjZWQVyhL9jVxA/E1mXKQZeZecqPKGSCmiHzEsKnWx0iR4VQyySDMl5VlTM5IVMEoJZkggJzGvK1ocYLBBLS082T8xJdRDkkm5bR2uKRLhWyMfTcntiHCSJigCACS4VUqALPQgB2YjlhqpSkk8i0ED3iQxdixLh6il47xJRQvJLZ2F1OCS7nNZRDENm00i7A4RRbMBV6EKej2fR692dopwopHAk6B0LWEnMyiVAAgWoWVSxrF6pDBPiGuYDYlgaA6k1YQTOmMCQSw0cMQa0OnkLVj7GoGUAgXDmtTc0uz9+sK0XUKQHOmDwitqgln66gihttpFWHxviFIBAUoim6gFG9gdW9LRHiswpw2bM6veJDjMorqHuCWy1DXHmpwi0iWVqC8qS6fDHMWctWwf8R0tBT6s5yos4+olKhkVmJykOAc1BU7XgjCTPDQlIskJFrMG+YhZxDiOZSHU5CUks7EkVqq4s3zjhxT5UpepZi1zYuKRsxUlsnKTsa8bQK60NNxt+sK+ATwJWW7KJZ7guzeSnjQ43CupSA75DbqCA0ZvhWGCZQIo7k3rVv70hcDLZ+hmlZYWbpr0j6RLUUukOE3qHA66ljFBxDHWliKu5dw33SL0rKTTmNnagpcChJDtWLXu0Q8UyYm7ff6R8ubXyNa+n30jicOtVXL3Pm9/NosTIZjU1oamjan1vDPYFo+Su9O309ImAXB123bcfGPkS35bDrrv/mJycE75iztYb6wbAkVeLRgH16efz7RNAJYuBXf9dItl4MJALjsLXqenTSLhh3AAJAIqf1tbSkK5V0g0DIw2YMA7VoCS2v30jkzCuACeUPRzVTVatiw9BBsrDAUSSa3U7/3iUmQGCmsdKM4J8jV/wC8K3YUqFQ4WhJcJALAE+VvMNFgw1gA3avVjvDIYZi7VAs717a2MW8qQSAMxonUjRSh2LDzO0DlRz2LMigDowseu+70hbiuMGSFICc4YFTEuK1HZw77xokIrpYs+w+UWThKWFZ5CSyRzOxOVgHAAFav1aFyJPspCXHZn5GPSkjdXKRqlYAIJ8xSCU4gGwarAnc/fyi2dwRU2YZpKEoLgITdrByTVTVcNWC5WFRLSUtUVdTWpbVzt/aDGagqZObuRUVpSuzswO1AH7u8dXj0gs6v+pPx1i3EY0JLqpms5av6xIy0GpZ/6gIT+kqGhJVsLCuY3Nrd7u1GI6/KLFpBAPz0Pns28UfhSXvUudQw01DkdXiJW4bNy60069KaRoFKp0+SmZ4cwpSVZWUoMlWZ6ZzYhmL7xGfjkpdDOwc0J5dFHLYENWLMRhUr97KprOHYbjausXyQEpUEJSgn3iE1NXrlDn59dIjJeSsdiyZikhIKEpKg5CJgZDncp0F2fSB+EzZyEKK1qmcxUSSkBOYHMBlNA9a2pDFODVnUZk1JB5gyVHy0dhS43ivF4YZffSWvmNQq1AAzHaIyVlPxnU4BcxaQgpSFADmHuKYkkgGqS9Gtq0C4rGLl50zAFKSrJyqoq+djc2BGrnpFn7GpLPlKSWVlWX06O3XYmKl8ISpIUQQoBQCrEKD/AIrB2H+YhVMVtRAMUlRl2zIEpVq0uEkC5BB7phUuXiJ6EmYkpDZgWyqMom5flSAkEh6xpcNKSZiAhmWQSAdT7xlAhmJHnUteEh44TLnJAK1KVlCzRiDUjNXMfl5x0HbpGWc4OVLRn5GFXOmvRKVF3c0QKV3YAd41WC4B4Ur9qUha5UlQzFwBmBBtUkWcggVaF+Hw6A4GZCqZmrUWrozORuY23DOLSxJw8qYseFLczSspYknkSemdVq2aNvaopF+RDgfaJM+cqhFzo7DtarQBhkpSkp0ClbCmYtvRoK4+iRLmpmyFOpRqmSMwQPJPkzGAcBwqdMUSUlILqAUeYB7naDjhxkx8k+UUM0zZZbKVi1FJSQ2tUq0qfdrFpVm91Tit0lNKtu3aLsLwYAAk19PvtBYw4SAB5t6dorol2Ao4e9/712fpBEvBAVBoLHp1guYg0D6Vo9dQ+0SDVNd67dqeggNs6gdMioFWfX9YmcOWpttpqOsUyuMylTVSnXmQVZiUEJ5SkLIWrlLZ0uxoDBKZyM1CA9a5QSAKKId2YP5CAMVS5Dk0qxP+XvfvExJd9y9dHGh2LXizMhRACgXduYVI2bUdIEk+0sgLEpZCleJ4DMsHOACzpNm/E2sccEfs5Ibs2rxdh5WRwo8qmfzesWnGpNQQNQc4ahYu71FA4PzhdN4gCrRY5qJILgVITW+0Z8s30kB/RcmakqZ3NXY9XPo8D+KFXIfZm1v03gP/AHJJXMlJUCrmBdJAYBJOcswDLQASWJKkxVKwS2ACkV/E+b+mx2Bs/uwseV2wNPwNU4lCVUAbWjNo41oN7x9MmZMwNTZmL3qQNXIoNYHTlQlKpinBIQGqklZygUfU3tF+H4pImsUt7qJnMCPeKkpKczVORYa8VlGTdIK2tg3+4TVjLlCQNC710aJpkElRUp2SwSw6XJNevkzGDPFSkKIUhhQuoEAnfbX0j7E4lCUpKVAluaoAFaXbltXWAsSumNS7F8vhxUwUlIDnqTsAO1/KDWSNH8yX7tFkuckihBNCWKTSug33tpF6Z5/Ij/qIqo0LoDlpJuCSSW1ZrEDcipbZotUFUqCHproKNtaK5P1iA/B96xQCCSkW94W5adnZ47KXlHKCAmrPWl2peC59v+I+RgfG+8O3/iIm2PFbBcUsr9xLqqRy1HWz72gM4SZlP8U0qmWlzelT00HeHPC7feyY7xD3Jn/GMs5V0PKXGNgMnBkJUUHKohQOdQNGqVDMWAvsKNAk1IRLeiSwGcEA3qCNRvTvFEm6v+PyEA8Z/if9f/lGObfIwZMsnJF82WBQKSqYo8qVDMAssSE2FEnLTpAsrgKDykKCVEsosBZy7elIKw3uS/6sR+kX4j+EjzH/AMo6E2nSIy72JsQmZJmBLcpHuKoP6kqANSbu9ouweHmEglCAdXPycPFkr+NM/r+kOtY34t0UxSTa0QRKTYt5Bh8os/ZZQKlsH1Jcva9dNrUh7I/hD+j6xZxr+AjyEbeCNPuMSoWFA5S/Q3Yaf2j5J6fHvaKJnvq7fKLU2Hn9IATvna58rNvFkvqD9RqBV3+kcm/xD2+cEK0iVhsyH/pKfMUBOmyyF+KpaQg0K1y5l83OCqUhJHKyXi1fsOkgtMSFBPhpPhPllmTMllIdZU37wq95qANR41fFdPL6RVg/1/SOUrVnJ2IsP7IBC0LQsCWiYZgQJQGpLBQIo3RtWEQxHsQFzlTPFIzLKsoSxBUVGhzUUxZ+gpGkT7ivIfMRb+H/AJ//AFg2ExyfYEAAeMzXCJaUIUHkUKXZiJAJrVSs2jEpPsRKSuWtJQnItS2CMvvTfES2VQYpACHqGFhaNNK/UxXPun73g0cZ7H+yYM2afFCP2g86CjNmQnwmAGbTIrmZmmGhaBT7BJzP4pSBmASlISwV49mUwYTwAWpktWmok/xF+aflFsn3u4+ULF2dLTEGH9mSiR4aJiAozUzgpMoBAUkoICZYWAAcgfmuSdYAPsYsyzLViEl0BFJIohImjWYSC84lwRZrExp5tz5j9InM97/kY56o4yeD9iScyppQAqYVFHhoOZAmTFpznNzEukuRQOnqLEewSAlQVMSoGSZYJlJcKMtCAonMSUpKApKKZVaxqEfp9IlLuPvWHoAowfs+Jc8zgpOXIUJlplhISn93fKWLeHs/MA9BDL9oajj0+sXT9P6lf+Rgdd4NH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5847" name="AutoShape 6" descr="data:image/jpeg;base64,/9j/4AAQSkZJRgABAQAAAQABAAD/2wCEAAkGBhQSERUUExQWFRUWGB0XGRgWGBocHRkYHBsYHRgcGB0ZHSYeHxojGxgXHy8gIycpLCwsGB4xNTAqNSYrLCkBCQoKDgwOGg8PGiwkHyQsLCwsLCwsLCwpLCwsKSwsLCwsLCwsKSwsLCwsLCwsLCwsLCwpLCwsLCwsLCwsLCwsLP/AABEIAMkA+wMBIgACEQEDEQH/xAAbAAACAwEBAQAAAAAAAAAAAAAEBQIDBgEHAP/EAEEQAAECBAQEAwYDBwQBBAMAAAECEQADITEEEkFRBSJhgRNxkQYyobHR8EJSwRQjM2Jy4fEHFYKSshYkwtI0Q1P/xAAZAQADAQEBAAAAAAAAAAAAAAABAgMEAAX/xAAkEQACAgICAQUBAQEAAAAAAAAAAQIRAyESMUEEEyJRYTKhYv/aAAwDAQACEQMRAD8A8xwZZ7tm02DRIKCwzCjnzo8CyZrSVHUnL6t+giOFxVRoEjTzH1MLROgiRLfIDQHMR2f6RBMujjSDvEyDRpckp7qvfztAOAWw5vzf3P6RzQrRZgZuVQUX5SXA1DW7mGPD8copVbmAS5qAkEuANKFhsIow0wAOmrqINBQZS8RRif8A26Akgla1ApaqWYJBPUOYHFPsKXkaDGhKUBbkeIpyCaywEgFLBt28jAvE5BSFSwvkWMySFUN/gRWL8bKCJaZfMOU3JO1QNN9olxgpUTLTTI2V2JAyoqWp7xMLGNKx+NaYkxklJ90WAfzID/GJTJoMhA/KTp1ekQWrMoWq4NzUa+RpSJSUDw5w1S1R2b4xQARinKJKQSRnJYjUEW+VIGxs/OtZDDUAEt23pBGDn88mxKMjCz5pgPbV/OKsXMC5k1TMCpSmuQxb9YFHFvCJ4lBSyHsnLqQTceTX6x8meTVKCvOhRCf+Qcjd9oHUUlksQTq2gvF/BFKWbOJCM3MTypC7MLh1fGF47s6K3Y5kzyUZy7pUMxocoKAPgKV1iOKxaedIBIlZc1mKiQcqWsHcvpmMQ4XPKk4kpUTzAjMBcg6Mzj9ID4XMVPnZEgkTpyiw1AANKdIRRuTY0l0We1U8KRLAUCAVHKLpf9DDz2clJkSpK1G4GV8xDq0Is3nGS44U+IsDNyEpIVoRoI2OBRmw8sEgZEy1A+RD26OIeMElxYq0rDOMcJUEBa1JEtK1FAStSmrpQKzdSH0EKsYrwihKUhVWIFSSWNAdmFR1jYe0mJRlkkHnUhKlBsxVlScpSCaak0Gm0YriuJVlK0nLmFS/MxsHFn2DdYzpb/B3HlKy/G4hKEoQXUpJURldiK3NywfrvCfEcTM1ZYKIALgka5QzD+Z4FxE8zJgWEqdnarZQ2kU8MqVKYgOPJ3dv17RVQF8Hqf8ApNL/AHWJLAAkJrVKnTVIQ4Jc69nhPx95M+atjkloCxyBCiDnFQCWHu+fRzDn/S/GeHh8QUJd12cD3QLZj1tC/wBv8MtScROEwZDIlggiqwVqIZvdbQm42iTgnoPG4ow8riSUCWuU/LRltUAgEFnAepd4tx+Pc8wSAxAlgKBzqZwX0DXqDWlTCOSo+CoM7kj5E/KLzJBVIBJL1VmJNTt2aLLGha0aDgGOBnCdMC1ZXVM8NAfMeVIJ0S1dBpC72ix5mrMx2QshhX3QXBNOrx6R7KYRcrDmalKcoloSsMSsuMySABRJzs5s20efcfwgMmURQEkgDQEqUfQMHgL+qGrRn5pJDsW0LbPfePsEohaaWqPi3xgyVguXdgNLPUX0qfhEpvCwKmpYe7u7CkMKMZOK8TEKWElqDxFOWWfeP3VgLPDuXxdKQ2X061P4oz3BaTVJUSHTyocgKWdToCw7u0EyuDKUHygv/Ko9LgtGPLBciTSsgMLIIAy0HX7eOIwmGd8p0cPTtC3P9vH3iGNG/sj8vsazpMlQUK8xzKL1eu8Rl8MkhmJ9RC3OY4FF2uYO/sNS8MZpwstKSEi9nIfaAOHSAmaoM+VZboQWBhtg+ATCnOpQTUAJNXPVqDyvH2BwolK5c0wqVzLIsHqwFdXfpHKf6b8OGSjchtxLhgmo8SpKHUQn8rMrzox9YxfE2SpJSTmq+xFGY6ho9O9nViWtctquzHYguw28t48+xmC5pqFWStQSvRJST8CGFekNF+C3qMdVJA5wYylQLsz92q0fSpAEs5SSoliKMwqD96xPCraYzBlJbzNxEZaHUxFUl70Iu1KwyZle1ZZwjh4WhS81QWr+FKQ6ifLbWBcMyhQ1dQ/8WPf6xLBzxL8S9UkBwLqYfKBJQNSDUkN6vBTFQ6xvDBLmDmBdKyC5LMKA09ITcMn5CovdLM7ZnUKfrEsVNUr3iaWPzgUSjmgRbrZ0brZreAgEYjYqSa9bPC/hM8y5sspOQpTMIU/4nNelKQ24GgBKlhjmQl07FL/AhvlClOALJmTSZcsDKB+Nb3yp2JNzSBG7ZWauOhfKlLnqXlBWtaiepJuT3N42ciayMicqiAAT+FJAqP5y+gp1jLYnifIUSU+EgmoHvK/rVc+QpBEriLAB2o3wgybXRKcnFaPXsDwOWiSlaC6lyh4nMCVZ0sAXBypJdma2sea4nDfu8rEZiBVi1a+bNHqvDcWJvD5Yyss4RC/EKWZILMSA5dnA6x5aoFSm08VYr5q36RFs0q2JyjJT3nJSCXZQBTbbUvBvB+HZ5alKJCQtWUJD6V0NKMO+4EUcTxP70DlFCkpdgAwaupavmYDw3E1ISACQx08/lFU3WjPNuPR6v7HYZMuVlu61ElQ92uUm2yf8wk9qyE4bEoQVLSqVKUVMffCiTmU9Q7AJDgADWGX+neJEzCzyo1Sos+3hgs+9LRz2tzJLlQA8BIAchyAC1AyS3MVXYHeIttbZRS+CZgfZfBhcpYUKFSkmj1UkN5V1G0LU4UjFSpblTKAD/D4CNTwrFlSFlUxKwCwKEqCXYOz6CldWNawLisEFLE0EBSC4ypKnBBZy7CoO5hffqWyPPRt8PLVM4WtTurOpOWWoApSnKgFW6OUhjuloxGPm+JLypayC+1kqbTeNrw8Sf9qLBKpiAvNmLnKpUxSSHZ6/hBYGpDx5lwvELEmakhwUBSSRYFVW6O3eGu9oo38UaLD8MQZhAJqQk1ersOlBH0zDAOGBBPyhPK48U8pSxF2pXtHJvHzYCOfJkPcf0SmBMnGKSpihTjyILfMfGGXjAWJbzI+VIzHFceZgSSOYF33e/wARDBPGAwoIo7GUvJVwzB+LMTL1mAhJ/mZ026hu8CP26RqeG+z6gpTkMGKTVwQoW1HyrFnFuHJzAplOcyn6nz8yD6RH3FYleDL+HQULG3VqUhnKTLkoH4pyrahA/wDsRrpFmI4StQMuWgqAWoihcDKMxpYOHHlAmFkglBmLy5lBLqFEMLrLUAp6xWPyRowpJ2x7w3AHI6nqyhs7u46wdxDCpkhEwh02UNhd6d4AwPHFS8oUMyT7tGzJdrGGeL42hSvDKTQW2pvrGdpxlZ6akpLRRhcckTULlzFCWQpUxWZIIQ2Y5iQTRhappGRTPK5ylpJSJiiprXUWiPERkmTE8+VqBNibh+l4I9nAlcxzQtyjp3jTySjZHcpKLGSeFFYBZlbsz+kIeKYFctRYZmJcjbrHonD0H8TCjimg8oCxeDTM5gGuS+vmHehaJRyfYZ4Yy6PPEovmF4sUgG2kaPH8DSztl+D+UVyfZ5Ki0sEk6Vfr8HeHc0YsmNw7EQkPQww4P7OqxEwy0skhCpiip2CEB1FgCT0ABMbPhHsCkATMQspQ4JCSARy5jzEEFks4AoCS9InjOJykomS8OlUhJIOaWArOoF2meIXKNqsSBytFP53LSJ2B8M4YjAo8RSpc4zEAyghKsrGoVNzpFQS4l1LsSwFcBisTMXMKpilKNaqLl3c9+sbPFgqUtSU5QsgkNdZbMQHOUFTkJBLQlmcNcl25fsmEeaN0iiWtiNSuUb1+Rj7BSVTSQCA360HWGx4QFGoPaHvCeG+GjKpWYEOnlqGvXZqdoWeZJaOcT0n2bkzP9tkhgT+zJDk6JJSlg96gR5ouQpOIWgj+GZhIpR9drqHpG24Vxjw0SpYUlvAKC4DlyCz72Z4yM9YM2awLEuVNRimgp17esK5fEdMzXhpVOLvypfzV9IpVgFBJUUmz+YfXbT1g8YRSZql5XDMl/IAP1p8RDDhKHJSWcgu5IamhGrsD01EdLJXQrX2af/S0I/ZsSH95YZ9Dk5XNjY2i/wBoh+7UpSR/+KUhDPmLpKGNSxBuKtR4H9mpn7PLmfhExRJYMxDaP/UL7RdxXHkpcsSEtYliXbY8u26dYR5E+g+BBwrClOHrlSDQAJYpdzUAnfU/KBJM4hBUnMiWSXBFQGIJB1/Fal6RpeHLJkgBTpJqKAKozk6F3q7DpCeerK5cAkKSCXLOkvYMHjO9slxsL4fLKeHhctByqUv3lAPfIkvRQb/yZoy06cgJWEpUgpZCBlcKzFwE+RzGoMaXiePCeGJkpUSErmDIU7ZQFOeYFypgNPKEuMwZyrVVIJChzhgtNFlWouCBqSnaNSpdjySujLz1nOpvzG5fXpESowzlYHMiYcvKAFZm1dmBO4enSAvDG8WUkTaKFqJDR1K1AN9II/ZiEhR90kpB6gAn4KHrFakB7wbCkezzJQBDFqMew38qdhFE7DAgUcO6oTTeMKV1IcHcK0I7WhjgsaVMHBDAm/l8x8485RaAkroTcWxJllfhkpAIAJIGUgnM9XLg0NRvGdlY0pVMZgCRmSoO+oUxoWf0MNPaWYEzFDKQolwWopJNwej1+MZubiEpNQa7X6KFx0Z2Ij1I1xSRWKpWNBNUvEJXMDlKWAszWeltmh+ZD8yQVOHING3YaHrGMw/Epx5JSlB9GoNzag1gqbiZkpSXUCSHok5rPmd3bqYhPG5OzVHKoqqGHEMeAcvKRd2qNweotCHB4kIWSLO7RHjGPVMOcgV5S2pFz5m8LkLY+UFQ0c8u0elcP4sJiGoDbzG0GcpNHoNNyQD+sY3hAOYHQ1d41UnFCUCq7at8IytU9GnsZcYwycrpYENQ0c0e8IMW4mASlFJNylRAANCaOXIcMLxRxT2gmTqS07OSaV30izhXBSC5W6tTqN26CKRlw7JuLlrwaFXFRMPhFiQBRxzNYnuScrliTeKlYdJTQdSPq8Ip2GSuYrKTllAOrc6NE8LxibKOVQCwXLKNfX6wckXP5XswTwSX89DpOCJa3+aRE8JIU5Ar/isG4HiqJuWmVwzKIr5HXZhWDTLOZns5Hlr6RkdrTItSi6YpVwFKTmSBVjTe3aK/2dT0DPY6f4h6lYZhbSj0N7aNrFeITygUDWazfWF5BESOHzFKSDShAPqDbXcQXh+EnOXuVZX2AFCAdXB7Q2ACVbgu/Tq/w7wLPmkFN3UdPulmrHPI6G5Ogc8FQUJCg+UlxQ3cgb2pEhwVH5U5ulLfWGMxOVT0NQR6Uj5biv5iQG1ZrfWAmKmxXN4YSQaa0+veIz8JQu4FDdiwLKBowcC+lIdYdKQSpRo7HWnXrrFE+TmBYig882486loeLa6DyYmVhCU5RUFT0I1OazMz6XcGKkcOK3UoMrMyWLuXBDkk6g16w0RQB3IrQNW9ez/GKE4oyiBoAAyjqHttT9KwXYjyOxXM4YrMlKvdSqYADUsokknV7AjVoKm8BSVGj5kpdqtRqA7jQ2rSGKsSkuQCNW1PQd/nHZc11EMxtp5Nsb+oMdykx/cszfHOCrWpDKJpoLKSGUxo6iaONukJU+zJBrZSQoFrHMAe949DnrHLctQVuDt5EQMiaFAb29HeCskloFmBncBUwSASAVEAbcrnuA7XpAx4Mr/+ao9FJRMILUajXp06dI5MkVskdP8ABhvfkgc/pFM7gqVKXNJYHma9gkC3kSe8cSEoGqiWdga+bCguekaeVgcOLEhmvn0HnFoCNF/BUa1h12WoT+znAJeKUpU2WVoSyQFgsVEXS7GiaONYxftD7OSDPmDCspMtQlnMoOVkEtLpVIIyudTekbnj2PmqnSsLh5pkoVL8SdMQ2YJLgBJNiS/VyIyv/pDEYcJGH8OdlLhR5VOS7qCix9WikYqKpGySjBKL2ZWfwqfLlqWWlIzFCi/MSLiztS3k8LsbjEuJcoqUA5XMZlTFVc1qwFA9fKNsPYdUxRViZstD8yhLKpiidgpXKCbvW8bLhHB5EpKfBCUgWysT63c6mGszyavR4rw7hM/EA+DKUsIYlhQCzkmjwRi/ZKfKGYpfUir9t/OPb5+GAFSOgYfephPieIplKWspDBLumhIFSDYHT17ROUqYjklVnlUrGLQkJLAA/iFQ+0OP2WbNQlSnSgtlTuAddgaRPhuAEyYhRSHmKJVT3eYmnRmjU47CHKyBtW7B6d9Yz5JcXRvxrkrYBL4UkJy5UgPbUf3rBErBCUMyiVKNNnJhlhMKkJCjdj3IFTE1Ss6krVZGm6mLOIktFexJLliTLIUnnmKzfT0jP8Rnkacxow0hn7RcTJWEChNztCzC4czJwd8iLn6xSN3bEk1VIa8IwSlyhmeoK6GoAOnWC8Hx0yl5Z66j3VkE9lZemphnMAljlNSnKKWSLfOMrxIAN1NTc+Ucqn2TyY1JUa3DrRMQoicC3MAg6WFL/wCekFJmBKQcqlCxI0Fx3ud4xZlJ5WYHp/aOyPaOeklJWVoFcqyS3kbuOr3hXiT6Zln6ZraZtBiLE1BBpXTppeB5mJClflA6u9iBQjXXWFGE9qZSwyuQ1qssH1ZQp2MO5eHAObM7AVHNVtG6Fom8LXZn9t9FsnFBamYuRRQ0a7+VC8SnYjnSS7MVfMeTm9NoHlqdQyoNTRL5dGe9BEkrKj7oJSGGXeyulfu8B434G4OqOHFZb1O16/h84HROcnJXmuNN6d4uncNWujEDJQsWzHQNdq1iM/h5FQxq4y3FOty4tDcGgvEDftBC6EflZnZ6E7VOnnaKZys6WSoBLFRcMzUYlqnoDr0gpUjIgqIo7h01DtYg2c7RVKw6AkAICavzOaBrk237wbrsm4pPZCRi1CwLEOSHvt/fpFspVQ5qWYCzUp1b4PFmEQE5lJSkoZqvS4LgUvpq8fYd2IWRWlCAWLFxoksA+0L2GkyYLlLHKCfRhavUNtFOGVlLEXBo1w7a2DBz3gqThCAzOasPMHe/nAiJ7uGOZgnqyiS3nl00cCC4nSg4k5rlNgS3KWYukhiW+69I5+yq3btE/FckNR9metOvfpBJxSU0KQW6j6wjiTrwxhLMtqqV6RJaZf5j6H6QChqUPWvw3iaVht+8exq6NFnZvuulPNrV26A0EDqnzaDLZ7sx2s5v5QX4qWqbMLua7DUU+Ijgnj7GnxibxW7th7dgUySfD5iSaggG21fl3gKTxfI6UJWlkuS1zVgaHpQVMPE4npTp/iLfFD1P1EK8S+zmlIUyOILmKAWmYFLSGZLAvqEh2djt5RHjEiWJS0Fs5FCSKFTMKeVR0gzOU5ilik1NC4Hb7rEOE4dGImokrSMqyApIpy6lwH3F9rRJutIa66FXs/w3mlFXvqJ5WsDB6l5VEOGKiMoHuh6CNvxH2Tyzpk9DnldKB+ZmZvSMvI4Z+9XyMUl63IuR6xDKmpbN2Jpx0QMgFIQBUX31gHiU/IkBNnOuieu/1g+bJyrUrqQ9aAVjM8TxlWewaoZ3vCIozNz8Ko/vVVqb7fT6RpsFLTkRLlgEmqiRRqO/yhBisYCkoALa/wB+jww4dxLKgqPKTTNqBsBF2rjZDqVDbiWIYZUkEm5TsNIzuIxCVFkjmGvXU10ivE8ULEB2JqTQmBsElRYAMAXKjqdhvCR1spd6CkpCQ35Bvc6wjxs7npb5vDScS/K3Vrd4UTkOdTX4f5imNbsTI9UHYXD5pbk0S/xtBfCeJzJKmlLKaVF0nzBpA2HnscpBbbtFnCSPEJpWv9vSGc2rs7gnRrJPtbMSQZspKuqTlfsxD1gjEe2eYASwJZO4c+toTz1JJUlnYUO1P0hTInjxMqrVHkYCyJ2D2UnZvOD8fVNDLKSsPXKOZPkAwh1LwUtQLrZ66h+jgOB5R51w1OUryzVIWGIqwKXq1K3tGq4TjFKyiYoIBFSHNKM9aKbeGTjWzK3U3FDPGcNJJUAlTl3CtCGyjYAV6kCAMTwSzgUDBif1uREkYxRJDEgGhcjMzkKDigLWNax8Z5UxUFK0FbdCLv8AesTlGHgm6e3ZRKUEnKF1FVAszAVfS36xBU9MsFWVgLmpswFdh3ftFxkKJ/hkjUeG2jVPWKzw5eYgBTG5BNW92hfZ/SJ02+hfld0ckcTEwuCE0/E4FbVtpF0jhJuVhb3KSwPYPs1IqVw4lQeWrZ2JYaAgsCG6w04fICaeEB1A1Hl+sXgk1TRRW+/9F0yxYBhYg69QdIrMpWhp/T9axpc4TUJAH8r94F/32Xuo9j9If2UxXC/Iozjt91844glspuKONdqeUKsTJmqOZK0pH5e35q0+dYlhMStKgjOCRdkFgNDnNPPagivL5dCK2NwSHo3SJS0FRsfhtSBE8ZQDkzpKgWA38q9YqT7SZZhQlClAf/sSHQ9aOzvaGcx6YzM0gMGzPY/dYHnYgpW1Bcdr1hdi5k2YXTyflKiAO50N/SAcNwufMIzTUZWcrBJc6gBrhvjGdqcmBxdDpfFiqgqzimvT/MXcPxiJcxKxmUpBSosxYJL1OpI+DQul8FUAB4pSd0ltdQQzNodaxdL4MEOORf8AyYKO5KRpsNoChJPoHB3bZ6/geIJWSkF6BY6oXVJHxHaMdjsUBjpssKSQXZjXNdQOxFQ3lCHA8Xm4QS1Pn8KgAessnnlKJuPxJUahSWNDAPG1g4n9ukKJlTi7EVQphnSoaK/F1BpAz7jTNmFVK10MOJ5mLmoFRvevpGKxr5Ss9gd3+UaXiWKVMrowIr1r2rCH2glcqEizh+1fnGWP0a/0SYHFpSVPcmvaAMNiVqUoJ/ETf5xxamX3PxgfAA5nsI1VqzM38qHCEBwSXbe3XtBBxrnkBO3SI4fDJCCVBtepgyRhxQnWwZqdYyyZpihViScpc0FKGvWKpuGYDSkMJGHSudclIJ6CAOKYupSPsRWDdpISVVbKcMSC+v6WggLyMQfLubnyAheJu8HYRCl1y8or99IpNeWJF3o1HCcJ4ksq3Jr0hQvhrTlG4d9qGnzjVcIlZUZbjLfS0CSsE6zeml739G+MZFKm6NFWlYuXhK5tQNDUHcQ34J7QqKhImAEn3Vb9FfzM9dYBbmI1v2+kAY95c1EwABjmbqk/qItiyU6ZPNjUo2jfJxpOh9bfdI7+0rB1qNREZcvMlxqM1NiHHwitQ2LPoHj0NM80MRj1N86+kWf7iXr8IBSQKOPlF6Zo6GOo6wlOPFmsPh6x08RS9YEmBJ/VtPKKVgecdQbYzHEgxvERPRsP+sKiKt92jgfcx1AsRoxAC8rKLh/dLILF0u9RQHqSRF6eIKLJCSSLqIISqnUBlCotBYw1HdRrt0u7M8WJSQTT5xGPp/8Aoz+1+g0tzXIkHoB82rBXOQ701+96NFoWNfK33rFpXrRt/v7pGkskBnDkhiKUcEbecdCG+2ghSqffeK1A3BZoJxEhrREu+n0i2Wgk5ddPNiz944ykuC7gedb3+MdZ1EQt6Ubc2hBjkrkkzJJJSCUrlmqS9Q38pq2orGge5JpVyQzk9IDxCgJgSpmWGruCSB6GM3qY/GzRgfyoCwOOTOS6eUpoUk8wB36QDx3MDWhFLXP94F4uFYRSZyeYOaPVjVn2ZqGNHNWidKlTwHRMQFjzDgv5VEYKrZuTT0efYvBkpK2oCK9S7iIcPUBSH3HcWM0yUEgJIB8jcNGUlYnKo2d41x3HZln8ZWaaXMSpQoaC2nxj7HY4AAklJsO3SF/CZM2appacxa9gB1Ma+V/pmmYQZmMlLN8iVGWAdffS5iawNv8AB3mSRh5/FizJPcfpBnCfZPET+cpyp/PMo/8ASLn0aNjI9ncMhC0CX7wKCt3UGopiRa9mvDmXObdmp0alY1RxUZpZWzLSPYEoBJyzFCyC6QT5mla3hWn2plSypC0qQRylJTYi9tRHoXiB766/pGQ9tvZUT0GfKDzUjmA/GkXLXzgeoHSBLFF9nRyyXQdwPiUuahkqBowPrfrFuHWBOD3/AMfWPNeC4iZKWJqLAsoCxHXeN9w7iSJwCknmF90vUg7g6GMGXFwdro3Y8nJUzvFkZJuYdR2I+sK8TIK0a8oKtOrje0MOIstBZ9bfERzgKc5ytZL9qP2iadKyzXgZezWOWuQkIqUjISelutmhoiUp2cDzNvP71jD8J4t+zYhSSf3aiyv5amo8n9CY2q0gioBBDtcff1j1ItuOjyprjKmdRxCUlYCw5eqXYGnu+dRVxFuIxiScqRLH9KVgto+ZRFm9OsCz8IlQAAZiSCk7+b1t6CI4fh6EnWvQGr36k2ruYCU/OybbsMBe1fIfdYknDk6R1MsJACa+Z9T2j5MpZdyknpUsNK/OH5O9I4+MhTdG3HoIrLb/AAMcmIIu3WkcC16O0PTBZES1EMMxGu2v1MdFS3ZwKvo4Nw8Wz56lqGYjlDAUDDYU6xwSPiPlqWgPoKKZiC5HXWgA6t91iaZPYM30iapYCsxJJZhqHLEON6fCL8PJAqo2Ftb0p3iUJuqC0DSpBVVIenT7pHSRoG86jq7tSkXTprqqWHSw7DWKWBJ5gGqwDP8A56RYUnw8vNSwoTYPY37NaPlKLqITQIYvp+EP8LxCSsBQIJDF6aHr6GCVkAT6DVrs+fTekLJ0xvAvIbYnpVv0gDjeEKpJUSxQQtIAelHL+UMipiykvd0kamlevSLJzF8wSRlatiMrXHyEGW1R0NOzI8XnmdhEuxBCgeikvlPpT0hl7GuvhsoVdKlo7Z831rCGehpCxbLzM72oXAsXHoYe+wc//wBopOgmKV8Uk/BUefVwf4b7qaEftZJyrfWlrMY0vCsMjwJfIn3E3Smp60d4V+1uHJllR1bXTp0hpwJb4aSf5GvXWsafTu4mf1CqRbhsCJS5ihaYQohgAGDcrC2veCQRQCv6H1j4EN8t9X7R8JiaGvU7/SNJnIE21/XsI+8R9T326aRalKad7fpEX2J9bfe0cAgC3+b+cWZu3z+sRWkefrESou/3sPpHHGR9qPZpctSp2HS4VWZLAqDqpA2N20jNYJakkrlnm167ggfKPU5ajQAkHYU9TvC/HcBkzjmUjKv86VBJ7mx7iJyhfRSM/sU8OxImJzDlUn3kn5jcRYjFKSMyKqDjWoNx0ijGcAmymVKVny2BGVTdGortEcJx5BpMBQWZ2oevwjz8mJxfRvx5U0JOIoJWVEAPcRofZX2haX4U0sE0Qo3bY+WhinF8PBIUDcPehELDhmVmbyY3EaMUtEssbN+JlKHr9mIqn/e8ZnhZmVQmYQUij1Ba1DQ3h1w3EeLKBLBVQsDRQNW2FvWNUJqTaMk8coKwz9qLMCQImnGKBen94oVKcmtfiYrJihIZy8b3+/lf0iRnDQfGFifLv5aDTURYlRA+/rHUcgoLAUXLal6a/wCOkcx80oQoIIBCXGY0Dsx/uYDGPOrKNswqO2h/CLU8oE8dbgABVgUpdveDu7nKEuKNQax5rzN9h9xrwMZCiAlOZyprakGw6mvrBEqY6Rq7O1WJ6iFSMRkUVzZgzPmyhxlqWq52o29waRSpTK5UKQCr8QID7X7V2g480U9iLNemO14x3rzHc9zp/iKzi9CWHaz17O3rC6Xiv3hzggbUUzOFas1LRcmTmWoAuA1qm2jUbV/hGiGWEgrJyLJk8lw/uguNe3TWC5851TEirqL/APUlg9btFMrDOaPanpvuWaK5kpQWWCipVjQuyHAp0o/lEcmS0qHjbRdLLmlGD+ardgxBi7DYlQzFKjVqJpZiPQ0ilA5XNaCg9K9Q8EZQQp2Da2L0pSxiinorGL8mN43hynxRqsqJUBRndKR613gv2FU+HIGilpINi6U/KK+O4TOrMScn4gaFWXqP5W00Efey3DJkuYteYZZnupFixosmgBy0tX0hMauysnVFntKGk9j6gQXwJjhpTmySLbH5Vgf2pGaWBWj92ET9mZubDSwaO7F/yqIrDen6O9R2MSkfmPkd/pH1Aps1NVXbtsTFa5jk18wQbBtdI54gNPSop0MaU90ZmtWWZq130+94iVN5H4f3ipMx6UH6R1O4FRVtBb7aHFLv2hiCBpu7lzv0Ydo4Jvm2jnbQd4o8Ot2/T9I6ZYFCPj5sY44l+0huvrf784iqaSbPpXQDeK2J0qatrSusfKSWpswjjixSiQMyn0Ac0Hew2AhLxjhqSQoallbP+EjzsYapmNf7MU8QwcxUpKkJzpBOejhOSoBrQm8SzU4lMVqWirh0kJR4ZFBUA6JNx1APzj7E8CQu2ZLmwIbe29ojxNkzpKnL5Cq4YBQFPU2i6Usmw7mFwpTgnJbGytwm0mBeAqXRksWD1YHQ3ofhBmDeTOVLdwoAkjVQsRtQkdhBSpDgZiW26f2is4ZQlBQLqQaFqXcO+kRnH2pqS6ZaEvdg4vsPd9COsSRLDXf07RXJxIKfO76HUDq8d8Wljt0jZf0Y6ovPy63iJlff2IrC9tfv1ghEkkOye5jm6OqypZUJZZaSSQkAkJqq5AegLByKk7RTjcKuUtSVqS6eVkEpcC1iSaqPcO8DYrhM4qzBcsc2ZlZ8oS9E5czO9X6WMNeMzF4mWnNIT4gZlpV+KxBSR7pP4ax5ssLbseePnexX4yAwSJPhNciqjZWQVyhL9jVxA/E1mXKQZeZecqPKGSCmiHzEsKnWx0iR4VQyySDMl5VlTM5IVMEoJZkggJzGvK1ocYLBBLS082T8xJdRDkkm5bR2uKRLhWyMfTcntiHCSJigCACS4VUqALPQgB2YjlhqpSkk8i0ED3iQxdixLh6il47xJRQvJLZ2F1OCS7nNZRDENm00i7A4RRbMBV6EKej2fR692dopwopHAk6B0LWEnMyiVAAgWoWVSxrF6pDBPiGuYDYlgaA6k1YQTOmMCQSw0cMQa0OnkLVj7GoGUAgXDmtTc0uz9+sK0XUKQHOmDwitqgln66gihttpFWHxviFIBAUoim6gFG9gdW9LRHiswpw2bM6veJDjMorqHuCWy1DXHmpwi0iWVqC8qS6fDHMWctWwf8R0tBT6s5yos4+olKhkVmJykOAc1BU7XgjCTPDQlIskJFrMG+YhZxDiOZSHU5CUks7EkVqq4s3zjhxT5UpepZi1zYuKRsxUlsnKTsa8bQK60NNxt+sK+ATwJWW7KJZ7guzeSnjQ43CupSA75DbqCA0ZvhWGCZQIo7k3rVv70hcDLZ+hmlZYWbpr0j6RLUUukOE3qHA66ljFBxDHWliKu5dw33SL0rKTTmNnagpcChJDtWLXu0Q8UyYm7ff6R8ubXyNa+n30jicOtVXL3Pm9/NosTIZjU1oamjan1vDPYFo+Su9O309ImAXB123bcfGPkS35bDrrv/mJycE75iztYb6wbAkVeLRgH16efz7RNAJYuBXf9dItl4MJALjsLXqenTSLhh3AAJAIqf1tbSkK5V0g0DIw2YMA7VoCS2v30jkzCuACeUPRzVTVatiw9BBsrDAUSSa3U7/3iUmQGCmsdKM4J8jV/wC8K3YUqFQ4WhJcJALAE+VvMNFgw1gA3avVjvDIYZi7VAs717a2MW8qQSAMxonUjRSh2LDzO0DlRz2LMigDowseu+70hbiuMGSFICc4YFTEuK1HZw77xokIrpYs+w+UWThKWFZ5CSyRzOxOVgHAAFav1aFyJPspCXHZn5GPSkjdXKRqlYAIJ8xSCU4gGwarAnc/fyi2dwRU2YZpKEoLgITdrByTVTVcNWC5WFRLSUtUVdTWpbVzt/aDGagqZObuRUVpSuzswO1AH7u8dXj0gs6v+pPx1i3EY0JLqpms5av6xIy0GpZ/6gIT+kqGhJVsLCuY3Nrd7u1GI6/KLFpBAPz0Pns28UfhSXvUudQw01DkdXiJW4bNy60069KaRoFKp0+SmZ4cwpSVZWUoMlWZ6ZzYhmL7xGfjkpdDOwc0J5dFHLYENWLMRhUr97KprOHYbjausXyQEpUEJSgn3iE1NXrlDn59dIjJeSsdiyZikhIKEpKg5CJgZDncp0F2fSB+EzZyEKK1qmcxUSSkBOYHMBlNA9a2pDFODVnUZk1JB5gyVHy0dhS43ivF4YZffSWvmNQq1AAzHaIyVlPxnU4BcxaQgpSFADmHuKYkkgGqS9Gtq0C4rGLl50zAFKSrJyqoq+djc2BGrnpFn7GpLPlKSWVlWX06O3XYmKl8ISpIUQQoBQCrEKD/AIrB2H+YhVMVtRAMUlRl2zIEpVq0uEkC5BB7phUuXiJ6EmYkpDZgWyqMom5flSAkEh6xpcNKSZiAhmWQSAdT7xlAhmJHnUteEh44TLnJAK1KVlCzRiDUjNXMfl5x0HbpGWc4OVLRn5GFXOmvRKVF3c0QKV3YAd41WC4B4Ur9qUha5UlQzFwBmBBtUkWcggVaF+Hw6A4GZCqZmrUWrozORuY23DOLSxJw8qYseFLczSspYknkSemdVq2aNvaopF+RDgfaJM+cqhFzo7DtarQBhkpSkp0ClbCmYtvRoK4+iRLmpmyFOpRqmSMwQPJPkzGAcBwqdMUSUlILqAUeYB7naDjhxkx8k+UUM0zZZbKVi1FJSQ2tUq0qfdrFpVm91Tit0lNKtu3aLsLwYAAk19PvtBYw4SAB5t6dorol2Ao4e9/712fpBEvBAVBoLHp1guYg0D6Vo9dQ+0SDVNd67dqeggNs6gdMioFWfX9YmcOWpttpqOsUyuMylTVSnXmQVZiUEJ5SkLIWrlLZ0uxoDBKZyM1CA9a5QSAKKId2YP5CAMVS5Dk0qxP+XvfvExJd9y9dHGh2LXizMhRACgXduYVI2bUdIEk+0sgLEpZCleJ4DMsHOACzpNm/E2sccEfs5Ibs2rxdh5WRwo8qmfzesWnGpNQQNQc4ahYu71FA4PzhdN4gCrRY5qJILgVITW+0Z8s30kB/RcmakqZ3NXY9XPo8D+KFXIfZm1v03gP/AHJJXMlJUCrmBdJAYBJOcswDLQASWJKkxVKwS2ACkV/E+b+mx2Bs/uwseV2wNPwNU4lCVUAbWjNo41oN7x9MmZMwNTZmL3qQNXIoNYHTlQlKpinBIQGqklZygUfU3tF+H4pImsUt7qJnMCPeKkpKczVORYa8VlGTdIK2tg3+4TVjLlCQNC710aJpkElRUp2SwSw6XJNevkzGDPFSkKIUhhQuoEAnfbX0j7E4lCUpKVAluaoAFaXbltXWAsSumNS7F8vhxUwUlIDnqTsAO1/KDWSNH8yX7tFkuckihBNCWKTSug33tpF6Z5/Ij/qIqo0LoDlpJuCSSW1ZrEDcipbZotUFUqCHproKNtaK5P1iA/B96xQCCSkW94W5adnZ47KXlHKCAmrPWl2peC59v+I+RgfG+8O3/iIm2PFbBcUsr9xLqqRy1HWz72gM4SZlP8U0qmWlzelT00HeHPC7feyY7xD3Jn/GMs5V0PKXGNgMnBkJUUHKohQOdQNGqVDMWAvsKNAk1IRLeiSwGcEA3qCNRvTvFEm6v+PyEA8Z/if9f/lGObfIwZMsnJF82WBQKSqYo8qVDMAssSE2FEnLTpAsrgKDykKCVEsosBZy7elIKw3uS/6sR+kX4j+EjzH/AMo6E2nSIy72JsQmZJmBLcpHuKoP6kqANSbu9ouweHmEglCAdXPycPFkr+NM/r+kOtY34t0UxSTa0QRKTYt5Bh8os/ZZQKlsH1Jcva9dNrUh7I/hD+j6xZxr+AjyEbeCNPuMSoWFA5S/Q3Yaf2j5J6fHvaKJnvq7fKLU2Hn9IATvna58rNvFkvqD9RqBV3+kcm/xD2+cEK0iVhsyH/pKfMUBOmyyF+KpaQg0K1y5l83OCqUhJHKyXi1fsOkgtMSFBPhpPhPllmTMllIdZU37wq95qANR41fFdPL6RVg/1/SOUrVnJ2IsP7IBC0LQsCWiYZgQJQGpLBQIo3RtWEQxHsQFzlTPFIzLKsoSxBUVGhzUUxZ+gpGkT7ivIfMRb+H/AJ//AFg2ExyfYEAAeMzXCJaUIUHkUKXZiJAJrVSs2jEpPsRKSuWtJQnItS2CMvvTfES2VQYpACHqGFhaNNK/UxXPun73g0cZ7H+yYM2afFCP2g86CjNmQnwmAGbTIrmZmmGhaBT7BJzP4pSBmASlISwV49mUwYTwAWpktWmok/xF+aflFsn3u4+ULF2dLTEGH9mSiR4aJiAozUzgpMoBAUkoICZYWAAcgfmuSdYAPsYsyzLViEl0BFJIohImjWYSC84lwRZrExp5tz5j9InM97/kY56o4yeD9iScyppQAqYVFHhoOZAmTFpznNzEukuRQOnqLEewSAlQVMSoGSZYJlJcKMtCAonMSUpKApKKZVaxqEfp9IlLuPvWHoAowfs+Jc8zgpOXIUJlplhISn93fKWLeHs/MA9BDL9oajj0+sXT9P6lf+Rgdd4NH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5848" name="Picture 8" descr="http://upload.wikimedia.org/wikipedia/commons/1/19/%D0%91%D0%BE%D0%BA%D1%81%D1%91%D1%80(%D1%81%D0%BE%D0%B1%D0%B0%D0%BA%D0%B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500188"/>
            <a:ext cx="5000625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571750" y="5715000"/>
            <a:ext cx="317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Ризеншнауцер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9" name="Picture 2" descr="http://dogmsk.ru/sites/dogmsk.ru/files/schnauz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643063"/>
            <a:ext cx="445293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571875" y="5929313"/>
            <a:ext cx="232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Ротвейлер</a:t>
            </a:r>
          </a:p>
        </p:txBody>
      </p:sp>
      <p:pic>
        <p:nvPicPr>
          <p:cNvPr id="37892" name="Picture 2" descr="http://gavgavpes.ucoz.ru/_nw/0/66313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571625"/>
            <a:ext cx="4071937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 собака в дом приносила только радость прежде, чем взять щенка, изучите всё про него.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2" descr="http://www.mydog.su/sites/default/files/imagecache/image-full/blog/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928813"/>
            <a:ext cx="51435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3571875" y="5929313"/>
            <a:ext cx="1779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Мастиф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7" name="Picture 2" descr="http://xn--e1agahwn.xn--p1ai/upload/images/articles_photos/anglijskij_mastif_video_134458833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428750"/>
            <a:ext cx="642937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3214688" y="5715000"/>
            <a:ext cx="330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Ньюфаундленд</a:t>
            </a:r>
          </a:p>
        </p:txBody>
      </p:sp>
      <p:pic>
        <p:nvPicPr>
          <p:cNvPr id="39940" name="Picture 2" descr="http://thispet.ru/wp-content/uploads/2012/02/%D1%81%D0%BE%D0%B1%D0%B0%D0%BA%D0%B0-%D0%BD%D1%8C%D1%8E%D1%84%D0%B0%D1%83%D0%BD%D0%B4%D0%BB%D0%B5%D0%BD%D0%B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357313"/>
            <a:ext cx="4816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3214688" y="6000750"/>
            <a:ext cx="2732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Сенбернары</a:t>
            </a:r>
          </a:p>
        </p:txBody>
      </p:sp>
      <p:pic>
        <p:nvPicPr>
          <p:cNvPr id="40964" name="Picture 2" descr="http://amazing-planet.ru/wp-content/uploads/2012/01/130198_sobaki_lezhat_senbernar_spasatel_gory_sneg_vershin_1680x1119_www.GdeFon.ru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500188"/>
            <a:ext cx="670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3214688" y="6000750"/>
            <a:ext cx="2989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Эрдельтерьер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9" name="Picture 2" descr="http://toichih.narod.ru/oboi/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428750"/>
            <a:ext cx="62150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Пастушьи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3571875" y="5857875"/>
            <a:ext cx="146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Колли</a:t>
            </a:r>
          </a:p>
        </p:txBody>
      </p:sp>
      <p:pic>
        <p:nvPicPr>
          <p:cNvPr id="43012" name="Picture 2" descr="http://zoolandiya.org/sites/default/files/u17/kolli_dlinnosherstnyy_shotlandskaya_ovcha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500188"/>
            <a:ext cx="5095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Собаки - компаньоны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3571875" y="5857875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Ритривер </a:t>
            </a:r>
          </a:p>
        </p:txBody>
      </p:sp>
      <p:pic>
        <p:nvPicPr>
          <p:cNvPr id="44036" name="Picture 2" descr="http://zooclub.ru/attach/2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500188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Собаки - компаньоны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571875" y="5857875"/>
            <a:ext cx="2249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Лабрадор </a:t>
            </a:r>
          </a:p>
        </p:txBody>
      </p:sp>
      <p:pic>
        <p:nvPicPr>
          <p:cNvPr id="45060" name="Picture 2" descr="http://s1.goodfon.ru/image/17180-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285875"/>
            <a:ext cx="62404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Собаки - компаньоны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3571875" y="5857875"/>
            <a:ext cx="1620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Пудель</a:t>
            </a:r>
          </a:p>
        </p:txBody>
      </p:sp>
      <p:pic>
        <p:nvPicPr>
          <p:cNvPr id="46084" name="Picture 2" descr="http://www.poroda-sobak.ru/scr/pu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428750"/>
            <a:ext cx="44291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Собаки - компаньоны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3571875" y="5857875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Шпиц</a:t>
            </a:r>
          </a:p>
        </p:txBody>
      </p:sp>
      <p:pic>
        <p:nvPicPr>
          <p:cNvPr id="47108" name="Picture 2" descr="http://www.allspitz.ru/image/pomerani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357313"/>
            <a:ext cx="4714875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Декоративная собака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1" name="Picture 2" descr="http://upload.wikimedia.org/wikipedia/commons/a/a4/Racib%C3%B3rz_2007_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714500"/>
            <a:ext cx="5091112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3000375" y="5786438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Английский бульдог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2214563"/>
            <a:ext cx="7686675" cy="3881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Охранник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Пастух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Компаньон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Заводя щенка, реши,</a:t>
            </a:r>
            <a:b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чего тебе собака: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88" y="4643438"/>
            <a:ext cx="6416675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Исходя из этого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верно выбери породу.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Декоративная собака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3000375" y="5786438"/>
            <a:ext cx="153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Чау-чау</a:t>
            </a:r>
          </a:p>
        </p:txBody>
      </p:sp>
      <p:pic>
        <p:nvPicPr>
          <p:cNvPr id="49156" name="Picture 2" descr="http://www.usiter.com/uploads/20120527/chau%2Bchau%2B31596463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43063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Декоративная собака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3000375" y="5786438"/>
            <a:ext cx="196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Левретка </a:t>
            </a:r>
          </a:p>
        </p:txBody>
      </p:sp>
      <p:pic>
        <p:nvPicPr>
          <p:cNvPr id="50180" name="Picture 2" descr="http://my-dog-cats.ru/albums/dog13/levretka/levre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785938"/>
            <a:ext cx="4143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Декоративная собака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3000375" y="5786438"/>
            <a:ext cx="1789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Пекинес </a:t>
            </a:r>
          </a:p>
        </p:txBody>
      </p:sp>
      <p:pic>
        <p:nvPicPr>
          <p:cNvPr id="51204" name="Picture 2" descr="http://gazeta.nsh-school.ru/wp-content/uploads/2012/04/pek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500188"/>
            <a:ext cx="57007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Декоративная собака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3000375" y="5786438"/>
            <a:ext cx="3448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Афганская борзая </a:t>
            </a:r>
          </a:p>
        </p:txBody>
      </p:sp>
      <p:pic>
        <p:nvPicPr>
          <p:cNvPr id="52228" name="Picture 2" descr="http://mirsobak.org.ru/wordpress/wp-content/uploads/2012/04/afg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434013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9078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Помни, что щенок – это не игрушка. Его нужно воспитывать. 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Picture 2" descr="http://www.zoo4you.ru/images/articles/img_1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643188"/>
            <a:ext cx="3740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9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обязательно с собакой нужно общаться.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5" name="Picture 2" descr="http://www.sobakakoshki.ru/wp-content/uploads/2013/01/dressirovka-sobaki-training-f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143125"/>
            <a:ext cx="55292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cs307608.vk.me/v307608360/25f2/xPRIXorfj0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214563"/>
            <a:ext cx="5715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642918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Тогда у вас получится настоящий ДРУГ!</a:t>
            </a:r>
            <a:endParaRPr lang="ru-R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yaki.net/uploads/posts/2009-08/1250694351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785938"/>
            <a:ext cx="66675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57166"/>
            <a:ext cx="8229600" cy="1219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Тогда у вас получится настоящий ДРУГ!</a:t>
            </a:r>
            <a:endParaRPr lang="ru-R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explain.ru/wp-content/uploads/2013/11/73cc09f5b800ae16ffdda9cc12cc0d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643063"/>
            <a:ext cx="7429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29600" cy="1219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Тогда у вас получится настоящий ДРУГ!</a:t>
            </a:r>
            <a:endParaRPr lang="ru-R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antistress0711.ru/wp-content/uploads/2011/10/Sobaka-vernyiy-dru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643063"/>
            <a:ext cx="62865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219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Тогда у вас получится настоящий ДРУГ!</a:t>
            </a:r>
            <a:endParaRPr lang="ru-R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hlinkClick r:id="rId2" action="ppaction://hlinksldjump"/>
            </a:endParaRPr>
          </a:p>
          <a:p>
            <a:r>
              <a:rPr lang="ru-RU" smtClean="0">
                <a:hlinkClick r:id="rId2" action="ppaction://hlinksldjump"/>
              </a:rPr>
              <a:t> </a:t>
            </a:r>
            <a:endParaRPr lang="ru-RU" smtClean="0"/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715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Породы собак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1071563"/>
          <a:ext cx="7500990" cy="5429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0495"/>
                <a:gridCol w="3750495"/>
              </a:tblGrid>
              <a:tr h="5429288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3" action="ppaction://hlinksldjump"/>
                        </a:rPr>
                        <a:t>Немецкая овчарка</a:t>
                      </a:r>
                      <a:endParaRPr lang="ru-RU" sz="26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2" action="ppaction://hlinksldjump"/>
                        </a:rPr>
                        <a:t>Колли</a:t>
                      </a:r>
                      <a:endParaRPr lang="ru-RU" sz="2600" dirty="0" smtClean="0">
                        <a:hlinkClick r:id="rId4" action="ppaction://hlinksldjump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5" action="ppaction://hlinksldjump"/>
                        </a:rPr>
                        <a:t>Доберман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6" action="ppaction://hlinksldjump"/>
                        </a:rPr>
                        <a:t>Ризеншнауцер </a:t>
                      </a:r>
                      <a:endParaRPr lang="ru-RU" sz="26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7" action="ppaction://hlinksldjump"/>
                        </a:rPr>
                        <a:t>Ирландский сеттер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8" action="ppaction://hlinksldjump"/>
                        </a:rPr>
                        <a:t>Эрдельтерьер</a:t>
                      </a:r>
                      <a:endParaRPr lang="ru-RU" sz="2600" dirty="0" smtClean="0">
                        <a:hlinkClick r:id="rId7" action="ppaction://hlinksldjump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4" action="ppaction://hlinksldjump"/>
                        </a:rPr>
                        <a:t>Ньюфаундленд</a:t>
                      </a:r>
                      <a:endParaRPr lang="ru-RU" sz="2600" dirty="0" smtClean="0">
                        <a:hlinkClick r:id="rId7" action="ppaction://hlinksldjump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9" action="ppaction://hlinksldjump"/>
                        </a:rPr>
                        <a:t>Боксёр</a:t>
                      </a:r>
                      <a:endParaRPr lang="ru-RU" sz="2600" dirty="0" smtClean="0">
                        <a:hlinkClick r:id="rId7" action="ppaction://hlinksldjump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10" action="ppaction://hlinksldjump"/>
                        </a:rPr>
                        <a:t>Лайка</a:t>
                      </a:r>
                      <a:endParaRPr lang="ru-RU" sz="2600" dirty="0" smtClean="0">
                        <a:hlinkClick r:id="rId7" action="ppaction://hlinksldjump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err="1" smtClean="0">
                          <a:hlinkClick r:id="rId11" action="ppaction://hlinksldjump"/>
                        </a:rPr>
                        <a:t>Бультерьер</a:t>
                      </a:r>
                      <a:endParaRPr lang="ru-RU" sz="2600" dirty="0" smtClean="0">
                        <a:hlinkClick r:id="rId11" action="ppaction://hlinksldjump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hlinkClick r:id="rId11" action="ppaction://hlinksldjump"/>
                        </a:rPr>
                        <a:t>Английский бульдог</a:t>
                      </a:r>
                      <a:endParaRPr lang="ru-RU" sz="2600" dirty="0" smtClean="0">
                        <a:hlinkClick r:id="rId7" action="ppaction://hlinksldjump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2600" dirty="0" err="1" smtClean="0">
                          <a:hlinkClick r:id="rId12" action="ppaction://hlinksldjump"/>
                        </a:rPr>
                        <a:t>Бассет</a:t>
                      </a:r>
                      <a:r>
                        <a:rPr lang="ru-RU" sz="2600" dirty="0" smtClean="0">
                          <a:hlinkClick r:id="rId12" action="ppaction://hlinksldjump"/>
                        </a:rPr>
                        <a:t> – </a:t>
                      </a:r>
                      <a:r>
                        <a:rPr lang="ru-RU" sz="2600" dirty="0" err="1" smtClean="0">
                          <a:hlinkClick r:id="rId12" action="ppaction://hlinksldjump"/>
                        </a:rPr>
                        <a:t>хаунд</a:t>
                      </a:r>
                      <a:endParaRPr lang="ru-RU" sz="2600" dirty="0" smtClean="0">
                        <a:hlinkClick r:id="rId4" action="ppaction://hlinksldjump"/>
                      </a:endParaRPr>
                    </a:p>
                    <a:p>
                      <a:endParaRPr lang="ru-RU" sz="2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13" action="ppaction://hlinksldjump"/>
                        </a:rPr>
                        <a:t>Дог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14" action="ppaction://hlinksldjump"/>
                        </a:rPr>
                        <a:t>Русская борзая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15" action="ppaction://hlinksldjump"/>
                        </a:rPr>
                        <a:t>Афганская борзая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16" action="ppaction://hlinksldjump"/>
                        </a:rPr>
                        <a:t>Чау-чау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17" action="ppaction://hlinksldjump"/>
                        </a:rPr>
                        <a:t>Сенбернар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18" action="ppaction://hlinksldjump"/>
                        </a:rPr>
                        <a:t>Пудель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err="1" smtClean="0">
                          <a:solidFill>
                            <a:srgbClr val="7030A0"/>
                          </a:solidFill>
                          <a:hlinkClick r:id="rId19" action="ppaction://hlinksldjump"/>
                        </a:rPr>
                        <a:t>Мастиф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20" action="ppaction://hlinksldjump"/>
                        </a:rPr>
                        <a:t>Ротвейлер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err="1" smtClean="0">
                          <a:solidFill>
                            <a:srgbClr val="7030A0"/>
                          </a:solidFill>
                          <a:hlinkClick r:id="rId21" action="ppaction://hlinksldjump"/>
                        </a:rPr>
                        <a:t>Ливретка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22" action="ppaction://hlinksldjump"/>
                        </a:rPr>
                        <a:t>Пекинес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23" action="ppaction://hlinksldjump"/>
                        </a:rPr>
                        <a:t>Такса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600" dirty="0" smtClean="0">
                          <a:solidFill>
                            <a:srgbClr val="7030A0"/>
                          </a:solidFill>
                          <a:hlinkClick r:id="rId24" action="ppaction://hlinksldjump"/>
                        </a:rPr>
                        <a:t>Кокер</a:t>
                      </a:r>
                      <a:r>
                        <a:rPr lang="ru-RU" sz="2600" baseline="0" dirty="0" smtClean="0">
                          <a:solidFill>
                            <a:srgbClr val="7030A0"/>
                          </a:solidFill>
                          <a:hlinkClick r:id="rId24" action="ppaction://hlinksldjump"/>
                        </a:rPr>
                        <a:t> - спаниель</a:t>
                      </a:r>
                      <a:endParaRPr lang="ru-RU" sz="26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2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Охотничьи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2" descr="http://vvw.ru/uploads/posts/2010-02/thumbs/1265062165_800px-can_setter_dog_gfd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57313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Охотничьи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2" descr="http://my-dog-cat.ru/wp-content/img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8750"/>
            <a:ext cx="6429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286000" y="6000750"/>
            <a:ext cx="4079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Шотландский сеттер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Охотничьи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286000" y="6000750"/>
            <a:ext cx="306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Бассет - </a:t>
            </a:r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хаунд</a:t>
            </a:r>
          </a:p>
        </p:txBody>
      </p:sp>
      <p:pic>
        <p:nvPicPr>
          <p:cNvPr id="25604" name="Picture 2" descr="http://animal.ru/i/upload/133794944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28750"/>
            <a:ext cx="51435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Охотничьи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357563" y="600075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Такса 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9" name="Picture 2" descr="http://superpesik.ru/wp-content/uploads/2010/12/pic_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357313"/>
            <a:ext cx="6683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Охотничьи породы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86000" y="6000750"/>
            <a:ext cx="255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Фокстерьер</a:t>
            </a:r>
          </a:p>
        </p:txBody>
      </p:sp>
      <p:pic>
        <p:nvPicPr>
          <p:cNvPr id="27652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129213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500062" cy="500062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бака в нашем дом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Собака в нашем доме</Template>
  <TotalTime>1</TotalTime>
  <Words>247</Words>
  <Application>Microsoft Office PowerPoint</Application>
  <PresentationFormat>Экран (4:3)</PresentationFormat>
  <Paragraphs>103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Constantia</vt:lpstr>
      <vt:lpstr>Arial</vt:lpstr>
      <vt:lpstr>Wingdings 2</vt:lpstr>
      <vt:lpstr>Calibri</vt:lpstr>
      <vt:lpstr>Собака в нашем доме</vt:lpstr>
      <vt:lpstr>Собака  в нашем доме (часть 2)</vt:lpstr>
      <vt:lpstr>Что бы собака в дом приносила только радость прежде, чем взять щенка, изучите всё про него.</vt:lpstr>
      <vt:lpstr>Заводя щенка, реши,  для чего тебе собака:</vt:lpstr>
      <vt:lpstr>Породы собак</vt:lpstr>
      <vt:lpstr>Охотничьи породы</vt:lpstr>
      <vt:lpstr>Охотничьи породы</vt:lpstr>
      <vt:lpstr>Охотничьи породы</vt:lpstr>
      <vt:lpstr>Охотничьи породы</vt:lpstr>
      <vt:lpstr>Охотничьи породы</vt:lpstr>
      <vt:lpstr>Охотничьи породы</vt:lpstr>
      <vt:lpstr>Охотничьи породы</vt:lpstr>
      <vt:lpstr>Охотничьи породы</vt:lpstr>
      <vt:lpstr>Охотничьи породы</vt:lpstr>
      <vt:lpstr>Служебные породы</vt:lpstr>
      <vt:lpstr>Служебные породы</vt:lpstr>
      <vt:lpstr>Служебные породы</vt:lpstr>
      <vt:lpstr>Служебные породы</vt:lpstr>
      <vt:lpstr>Служебные породы</vt:lpstr>
      <vt:lpstr>Служебные породы</vt:lpstr>
      <vt:lpstr>Служебные породы</vt:lpstr>
      <vt:lpstr>Служебные породы</vt:lpstr>
      <vt:lpstr>Служебные породы</vt:lpstr>
      <vt:lpstr>Служебные породы</vt:lpstr>
      <vt:lpstr>Пастушьи породы</vt:lpstr>
      <vt:lpstr>Собаки - компаньоны</vt:lpstr>
      <vt:lpstr>Собаки - компаньоны</vt:lpstr>
      <vt:lpstr>Собаки - компаньоны</vt:lpstr>
      <vt:lpstr>Собаки - компаньоны</vt:lpstr>
      <vt:lpstr>Декоративная собака</vt:lpstr>
      <vt:lpstr>Декоративная собака</vt:lpstr>
      <vt:lpstr>Декоративная собака</vt:lpstr>
      <vt:lpstr>Декоративная собака</vt:lpstr>
      <vt:lpstr>Декоративная собака</vt:lpstr>
      <vt:lpstr>Помни, что щенок – это не игрушка. Его нужно воспитывать. </vt:lpstr>
      <vt:lpstr>И обязательно с собакой нужно общаться.</vt:lpstr>
      <vt:lpstr>Слайд 36</vt:lpstr>
      <vt:lpstr>Слайд 37</vt:lpstr>
      <vt:lpstr>Слайд 38</vt:lpstr>
      <vt:lpstr>Слайд 39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 в нашем доме (часть 2)</dc:title>
  <dc:creator>Анна</dc:creator>
  <cp:lastModifiedBy>Анна</cp:lastModifiedBy>
  <cp:revision>1</cp:revision>
  <dcterms:created xsi:type="dcterms:W3CDTF">2014-03-02T09:57:27Z</dcterms:created>
  <dcterms:modified xsi:type="dcterms:W3CDTF">2014-03-02T09:59:12Z</dcterms:modified>
</cp:coreProperties>
</file>