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89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24420-42C5-4A54-8F02-E0BBB1B0C931}" type="datetimeFigureOut">
              <a:rPr lang="ru-RU" smtClean="0"/>
              <a:t>01.10.2013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3F7B8-F5D5-4FDC-A5D9-0575C43EE4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1\Downloads\basny-dedushki-krylova\Басни дедушки Крылов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868144" cy="440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436096" y="3140968"/>
            <a:ext cx="3707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«Басни»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И.А. </a:t>
            </a:r>
            <a:r>
              <a:rPr lang="ru-RU" sz="3600" b="1" dirty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К</a:t>
            </a:r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рылов</a:t>
            </a:r>
            <a:endParaRPr lang="ru-RU" sz="3600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(выполнено по материалам  студии «Диафильм», Госкино СССР,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1986 </a:t>
            </a: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г.)</a:t>
            </a:r>
          </a:p>
          <a:p>
            <a:pPr algn="ctr"/>
            <a:endParaRPr lang="ru-RU" b="1" dirty="0" smtClean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Марченко Е.В.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МБОУ СОШ №3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Г. Красный Сулин</a:t>
            </a:r>
          </a:p>
          <a:p>
            <a:pPr algn="ctr"/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latin typeface="Comic Sans MS" pitchFamily="66" charset="0"/>
              </a:rPr>
              <a:t>Ростовская обл.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1\Downloads\basny-dedushki-krylova\Басни дедушки Крылов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ownloads\basny-dedushki-krylova\Басни дедушки Крылова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ownloads\basny-dedushki-krylova\Басни дедушки Крылова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C:\Users\1\Downloads\basny-dedushki-krylova\Басни дедушки Крылова\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C:\Users\1\Downloads\basny-dedushki-krylova\Басни дедушки Крылова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C:\Users\1\Downloads\basny-dedushki-krylova\Басни дедушки Крылова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1\Downloads\basny-dedushki-krylova\Басни дедушки Крылова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Users\1\Downloads\basny-dedushki-krylova\Басни дедушки Крылова\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ownloads\basny-dedushki-krylova\Басни дедушки Крылова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C:\Users\1\Downloads\basny-dedushki-krylova\Басни дедушки Крылова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ownloads\basny-dedushki-krylova\Басни дедушки Крылова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C:\Users\1\Downloads\basny-dedushki-krylova\Басни дедушки Крылова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ownloads\basny-dedushki-krylova\Басни дедушки Крылова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C:\Users\1\Downloads\basny-dedushki-krylova\Басни дедушки Крылова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Users\1\Downloads\basny-dedushki-krylova\Басни дедушки Крылова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2" descr="C:\Users\1\Downloads\basny-dedushki-krylova\Басни дедушки Крылова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C:\Users\1\Downloads\basny-dedushki-krylova\Басни дедушки Крылова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C:\Users\1\Downloads\basny-dedushki-krylova\Басни дедушки Крылова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 descr="C:\Users\1\Downloads\basny-dedushki-krylova\Басни дедушки Крылова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ownloads\basny-dedushki-krylova\Басни дедушки Крылова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basny-dedushki-krylova\Басни дедушки Крылова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ownloads\basny-dedushki-krylova\Басни дедушки Крылова\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basny-dedushki-krylova\Басни дедушки Крылова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1\Downloads\basny-dedushki-krylova\Басни дедушки Крылова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basny-dedushki-krylova\Басни дедушки Крылова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basny-dedushki-krylova\Басни дедушки Крылова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5" descr="C:\Users\1\Downloads\basny-dedushki-krylova\Басни дедушки Крылова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basny-dedushki-krylova\Басни дедушки Крылова\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ownloads\basny-dedushki-krylova\Басни дедушки Крылова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ownloads\basny-dedushki-krylova\Басни дедушки Крылова\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ownloads\basny-dedushki-krylova\Басни дедушки Крылова\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1\Downloads\basny-dedushki-krylova\Басни дедушки Крылова\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ownloads\basny-dedushki-krylova\Басни дедушки Крылова\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1\Downloads\basny-dedushki-krylova\Басни дедушки Крылова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1\Downloads\basny-dedushki-krylova\Басни дедушки Крылова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</Words>
  <Application>Microsoft Office PowerPoint</Application>
  <PresentationFormat>Экран (4:3)</PresentationFormat>
  <Paragraphs>8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</cp:revision>
  <dcterms:created xsi:type="dcterms:W3CDTF">2013-10-01T15:46:56Z</dcterms:created>
  <dcterms:modified xsi:type="dcterms:W3CDTF">2013-10-01T15:59:14Z</dcterms:modified>
</cp:coreProperties>
</file>