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67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81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0A3A-C953-4A64-AA0C-6233C6EBF9CB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BC9-B311-41FD-9A89-0B2A25B18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0A3A-C953-4A64-AA0C-6233C6EBF9CB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BC9-B311-41FD-9A89-0B2A25B18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0A3A-C953-4A64-AA0C-6233C6EBF9CB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BC9-B311-41FD-9A89-0B2A25B18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0A3A-C953-4A64-AA0C-6233C6EBF9CB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BC9-B311-41FD-9A89-0B2A25B18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0A3A-C953-4A64-AA0C-6233C6EBF9CB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BC9-B311-41FD-9A89-0B2A25B18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0A3A-C953-4A64-AA0C-6233C6EBF9CB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BC9-B311-41FD-9A89-0B2A25B18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0A3A-C953-4A64-AA0C-6233C6EBF9CB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BC9-B311-41FD-9A89-0B2A25B18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0A3A-C953-4A64-AA0C-6233C6EBF9CB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BC9-B311-41FD-9A89-0B2A25B18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0A3A-C953-4A64-AA0C-6233C6EBF9CB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BC9-B311-41FD-9A89-0B2A25B18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0A3A-C953-4A64-AA0C-6233C6EBF9CB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BC9-B311-41FD-9A89-0B2A25B18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0A3A-C953-4A64-AA0C-6233C6EBF9CB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BC9-B311-41FD-9A89-0B2A25B18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50A3A-C953-4A64-AA0C-6233C6EBF9CB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2BC9-B311-41FD-9A89-0B2A25B181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rcRect l="3696" t="3381" r="4641" b="3381"/>
          <a:stretch>
            <a:fillRect/>
          </a:stretch>
        </p:blipFill>
        <p:spPr>
          <a:xfrm>
            <a:off x="179512" y="188640"/>
            <a:ext cx="524407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36096" y="3140968"/>
            <a:ext cx="3707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Мойдодыр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»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К. Чуковский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(выполнено по материалам  студии «Диафильм», Госкино СССР, 1969 г.)</a:t>
            </a:r>
          </a:p>
          <a:p>
            <a:pPr algn="ctr"/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Марченко Е.В.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МБОУ СОШ №3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 Красный Сулин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Ростовская обл.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ownloads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ownloads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ownload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ownloads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ownloads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ownloads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ownload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ownloads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72533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ownloads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ownloads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ownloads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ownloads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ownloads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ownloads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ownloads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1\Downloads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ownloads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ownloads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ownloads\2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ownload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ownloads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ownloads\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ownloads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ownloads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ownloads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ownloads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ownloads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ownloads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ownloads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ownloads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ownloads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ownloads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1\Downloads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ownloads\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ownloads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ownloads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ownloads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ownloads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</Words>
  <Application>Microsoft Office PowerPoint</Application>
  <PresentationFormat>Экран (4:3)</PresentationFormat>
  <Paragraphs>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2013-10-01T15:23:48Z</dcterms:created>
  <dcterms:modified xsi:type="dcterms:W3CDTF">2013-10-01T15:35:57Z</dcterms:modified>
</cp:coreProperties>
</file>