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5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5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4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2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3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7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1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5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8D21E-B9C5-4E56-881C-9E9A4ECFA49C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61C3-E479-4A7D-8926-6FE778D9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595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58" y="0"/>
            <a:ext cx="3581342" cy="69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6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9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</cp:revision>
  <dcterms:created xsi:type="dcterms:W3CDTF">2013-10-19T10:38:26Z</dcterms:created>
  <dcterms:modified xsi:type="dcterms:W3CDTF">2013-10-19T10:38:49Z</dcterms:modified>
</cp:coreProperties>
</file>