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72" r:id="rId11"/>
    <p:sldId id="265" r:id="rId12"/>
    <p:sldId id="266" r:id="rId13"/>
    <p:sldId id="267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50" d="100"/>
          <a:sy n="50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0D7DF-9A54-4C7F-9080-78A2353D6258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1A9C-1FA6-46C3-A2C5-DDD93EB5705A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3F2D-3C69-4B09-8961-04B1CF41F150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1422-0C4D-4F10-98EE-853822C28068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0B6E8-161A-4DA9-8069-964CFF3508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FF5B-7591-4B29-A74A-08C8D69ED84B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2B68-D3DE-4D15-8775-7265D37D5442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F8DD-171E-4103-BDCF-360604A90395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A308-50E9-40BB-93A3-480D9EF55114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A8AE-17A6-44FE-A8D6-2BACC4B287BB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67D-E1E4-4A24-8096-9861A741B26D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700348-8346-46E7-9CC2-98F108BF95F5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76A05E-13CC-4D8D-8C18-087C8EABDD89}" type="datetime1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A21382-D60C-42BF-80B2-71C971838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Революция 1917 года и гражданская война в Астраханском крае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1700" y="5072074"/>
            <a:ext cx="4432300" cy="15716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039" b="14039"/>
          <a:stretch>
            <a:fillRect/>
          </a:stretch>
        </p:blipFill>
        <p:spPr bwMode="auto">
          <a:xfrm>
            <a:off x="-785850" y="0"/>
            <a:ext cx="58578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643570" y="3000372"/>
            <a:ext cx="3053866" cy="2663482"/>
          </a:xfrm>
        </p:spPr>
        <p:txBody>
          <a:bodyPr/>
          <a:lstStyle/>
          <a:p>
            <a:r>
              <a:rPr lang="ru-RU" dirty="0" smtClean="0"/>
              <a:t>Оборона Кремля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Установление советской власти в крае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Большевики предъявили ультиматум "Комитету народной власти", потребовав от него проведения ряда политических и экономических мероприятий: немедленного роспуска городских организаций типа "Союз офицеров", общества "Сокол", где готовились кадры для борьбы с Советами; закрытия реакционных, с точки зрения большевиков, газет; немедленного наложения ареста на денежные средства Астраханского казачьего войска, осуществления повседневного контроля за деятельностью всех учреждений в городе. Комитет медлил с выполнением требований большевиков. Банки и другие учреждения города, где работали немало эсеров, меньшевиков, представителей других партий, отказывались подчиняться большевистским комиссарам. На пленуме Астраханского Совета рабочих и солдатских депутатов в декабре 1917 года большевики приняли решение, признающее только власть Советов. Вооруженная борьба за власть между большевиками и их противниками стала неотвратимой и могла разразиться в любой момент.</a:t>
            </a:r>
          </a:p>
          <a:p>
            <a:endParaRPr lang="ru-RU" sz="5600" dirty="0" smtClean="0"/>
          </a:p>
          <a:p>
            <a:r>
              <a:rPr lang="ru-RU" sz="5600" dirty="0" smtClean="0"/>
              <a:t>Вместе с тем была предпринята попытка к примирению. В начале января 1918 года состоялись переговоры между группировками. Противники большевиков давали согласие на мирный исход. Но на 15 января 1918 года был назначен съезд Советов рабочих, солдатских в ловецких депутатов края. Большевики намеревались провозгласить на нем переход всей власти на территории губернии в руки Советов. Опережая события, казачество в ночь с 11 на 12 января (с 24 на 25 января по новому стилю) 1918 года развернуло вооруженные действия против отрядов рабочих, поддерживающих большевиков. В Астрахани вспыхнула гражданская война. Орудия белоказаков, установленные в разных частях города, били по кремлю и зданию, занятому Советом и Комитетом большевистской партийной организации. Руководство вооруженной борьбой против </a:t>
            </a:r>
            <a:r>
              <a:rPr lang="ru-RU" sz="5600" dirty="0" err="1" smtClean="0"/>
              <a:t>белоказачества</a:t>
            </a:r>
            <a:r>
              <a:rPr lang="ru-RU" sz="5600" dirty="0" smtClean="0"/>
              <a:t> сосредоточил в своих руках Военно-революционный комитет. Организовав оборону кремля, ревком обратился к жителям города с призывом поддержать Советы. Порт и заводы огласились призывными гудками. Рабочая Астрахань потянулась в обстреливаемый кремль, требуя оружия для защиты Советской власти.</a:t>
            </a:r>
          </a:p>
          <a:p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Итог:</a:t>
            </a: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После 14-дневных боев в Астрахани была установлена Советская власть. Произошло это 25 января (7 февраля по новому стилю) 1918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Астрахань в условиях гражданской войны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Астрахань оказалась в непосредственной близости к юго-восточным фронтам гражданской войны. Возраставшая военная опасность требовала от Советов усиления работы по формированию Красной Армии и укреплению обороны. 25 марта 1918 года пала Советская власть в порту Петровский (ныне Махачкала). В Закавказье развертывалась борьба за Баку, в Нижнем Поволжье - за Царицын. В займищах </a:t>
            </a:r>
            <a:r>
              <a:rPr lang="ru-RU" dirty="0" err="1" smtClean="0"/>
              <a:t>Царевского</a:t>
            </a:r>
            <a:r>
              <a:rPr lang="ru-RU" dirty="0" smtClean="0"/>
              <a:t> уезда и в других уездах Астраханского края появляются небольшие отряды белогвардейцев.</a:t>
            </a:r>
          </a:p>
          <a:p>
            <a:r>
              <a:rPr lang="ru-RU" dirty="0" smtClean="0"/>
              <a:t>Астраханские большевики и Совет выступили с воззванием ко всём трудящимся города и края. В ответ на это воззвание рабочие и служащие на массовых митингах и собраниях принимали резолюции о поддержке Советской власти, о готовности встать на ее защиту. Между тем некоторые перегибы, связанные с выполнением Декрета о всеобщей воинской повинности, допущенные местными органами Советской власти, привели к крупным мятежам в городе Астрахани и уездах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Так, 15 августа 1918 года в момент отправки военной помощи Царицыну монархистам и эсерам удалось поднять антисоветский мятеж среди собранных в Астрахани призывников из крестьян, ловцов и других слоев населения. Мятежникам удалось на короткий срок захватить кремль, некоторые государственные учреждения. Член чрезвычайной комиссии Барчук, председатель мусульманского Совета </a:t>
            </a:r>
            <a:r>
              <a:rPr lang="ru-RU" dirty="0" err="1" smtClean="0"/>
              <a:t>Туйбахтин</a:t>
            </a:r>
            <a:r>
              <a:rPr lang="ru-RU" dirty="0" smtClean="0"/>
              <a:t> и еще несколько большевиков были расстреляны. Помощь Царицыну была сорвана, положение Астрахани оставалось крайне напряженным. Мятежи начались в ряде регионов края: в Красном Яру, в селах </a:t>
            </a:r>
            <a:r>
              <a:rPr lang="ru-RU" dirty="0" err="1" smtClean="0"/>
              <a:t>Чаган</a:t>
            </a:r>
            <a:r>
              <a:rPr lang="ru-RU" dirty="0" smtClean="0"/>
              <a:t>, Карантинное, Сасыколи, Харабали. Мятежники расправлялись с представителями Советов, большевиками, захватывали власть в свои руки. Мятежи прокатились по всему Астраханскому краю, однако кругом они подавлялись прибывшими на помощь красноармейскими отрядами. Астрахани угрожала опасность со всех сторон: с востока наседали хорошо вооруженные англичанами войска генерала Толстова; с северо-запада двигались части генерала Деникина; с юго-запада наступали белогвардейские части под командованием генерала </a:t>
            </a:r>
            <a:r>
              <a:rPr lang="ru-RU" dirty="0" err="1" smtClean="0"/>
              <a:t>Драценко</a:t>
            </a:r>
            <a:r>
              <a:rPr lang="ru-RU" dirty="0" smtClean="0"/>
              <a:t>; со стороны Каспия действовал флот интервентов-англичан. Кроме того, на территории края действовали казацкие повстанческие отряды </a:t>
            </a:r>
            <a:r>
              <a:rPr lang="ru-RU" dirty="0" err="1" smtClean="0"/>
              <a:t>Бабнева</a:t>
            </a:r>
            <a:r>
              <a:rPr lang="ru-RU" dirty="0" smtClean="0"/>
              <a:t>, Попова, Сережникова, Бородина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 июля 1919 года пал Царицын. После его падения положение Астрахани резко ухудшилось. Укрепив тыл, С. М. Киров организовал контрнаступление на ряде участков Астраханского фронта. Решительными ударами сухопутных частей и моряков военной флотилии противник был разбит в сентябре-октябре 1919 года на северо-западе в районе Владимировки и Черного Яра, в ноябре - на юго-западе под </a:t>
            </a:r>
            <a:r>
              <a:rPr lang="ru-RU" dirty="0" err="1" smtClean="0"/>
              <a:t>Лаганью</a:t>
            </a:r>
            <a:r>
              <a:rPr lang="ru-RU" dirty="0" smtClean="0"/>
              <a:t> и в конце ноября на востоке, в районе Ганюшкино. 3 января 1920 года совместными усилиями 10-й и 11-й армий был освобожден от </a:t>
            </a:r>
            <a:r>
              <a:rPr lang="ru-RU" dirty="0" err="1" smtClean="0"/>
              <a:t>деникинцев</a:t>
            </a:r>
            <a:r>
              <a:rPr lang="ru-RU" dirty="0" smtClean="0"/>
              <a:t> Царицын. 11-я армия, возрожденная в Астрахани и пополненная астраханскими рабочими, рыбаками, победоносно двигалась на Северный Кавказ.</a:t>
            </a:r>
          </a:p>
          <a:p>
            <a:endParaRPr lang="ru-RU" dirty="0" smtClean="0"/>
          </a:p>
          <a:p>
            <a:r>
              <a:rPr lang="ru-RU" dirty="0" smtClean="0"/>
              <a:t>Так закончилась героическая эпопея обороны Астрахани. Начался период хозяйственного возрождения края.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Образование новых органов власти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</p:spPr>
        <p:txBody>
          <a:bodyPr>
            <a:normAutofit/>
          </a:bodyPr>
          <a:lstStyle/>
          <a:p>
            <a:r>
              <a:rPr lang="ru-RU" sz="2100" dirty="0" smtClean="0"/>
              <a:t>В феврале 1917 года в России свершилась буржуазно-демократическая революция, свергнувшая трон царского самодержавия. События в Астрахани протекали примерно так же, как в центре. Местный губернатор был арестован, назначен губернский комиссар. Кадетами Астраханской Государственной Думы, эсерами и меньшевиками создан Временный губернский исполнительный комитет под председательством лидера кадетов Н. В. Ляхова. 4 марта 1917 года организован Астраханский Совет рабочих депутатов. Малочисленная большевистская группа, входившая в одну организацию с меньшевиками, не могла успешно осуществлять руководство Советом. Поэтому все руководящие должности в нем заняли меньшевики и эсеры. Председателем стал меньшевик Ф. К. Кругликов.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Образование новых органов власти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52863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сложной обстановке произошло объединение Советов рабочих и солдатских депутатов в Астрахани. Офицерский состав идею о союзе рабочих и солдатских масс в революционной борьбе не поддержал. Среди солдат в полковых и ротных комитетах командиры развернули пропагандистскую кампанию против Советов рабочих депутатов. В ответ на это депутаты-большевики обоих Советов повели активную работу за солдатские массы. В результате было созвано совместное заседание Совета солдатских депутатов с полковыми и ротными комитетами, которое решительно выступило за укрепление связей с Астраханским Советом рабочих депутатов. Объединение Советов состоялось 22 апреля 1917 года. "Нет больше Совета рабочих депутатов и Совета солдатских депутатов, - писала 27 апреля астраханская газета "Луч", - есть один Совет рабочих и солдатских депутатов". Таким образом, в Астрахани было установлено двоевластие.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Установление Советской власти в крае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858280" cy="535782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25 октября 1917 года в Петрограде свершился революционный переворот. Астраханская пресса ни в этот день, ни на другой о новых событиях ничего не сообщала. 27 октября появились отрывочные сообщения, а 28 октября был опубликован I приказ Верховного Главнокомандующего А. Ф. Керенского о "наступившей смуте, вызванной безумием большевиков". Сообщалось о преданности армии Временному правительству и о том, что А. Ф. Керенский во главе войск едет в Петроград.</a:t>
            </a:r>
          </a:p>
          <a:p>
            <a:endParaRPr lang="ru-RU" sz="1800" dirty="0" smtClean="0"/>
          </a:p>
          <a:p>
            <a:r>
              <a:rPr lang="ru-RU" sz="1800" dirty="0" smtClean="0"/>
              <a:t>Период с октября 1917 года по февраль 1918 года был периодом установления Советской власти. В Астрахани, как и в некоторых других городах, Советская власть была установлена только три месяца спустя после октябрьского переворота в Петрограде.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285" b="1928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5857868"/>
            <a:ext cx="3053866" cy="1000132"/>
          </a:xfrm>
        </p:spPr>
        <p:txBody>
          <a:bodyPr/>
          <a:lstStyle/>
          <a:p>
            <a:r>
              <a:rPr lang="ru-RU" dirty="0" smtClean="0"/>
              <a:t>Провозглашение Советской власти в России.</a:t>
            </a:r>
          </a:p>
          <a:p>
            <a:r>
              <a:rPr lang="ru-RU" dirty="0" smtClean="0"/>
              <a:t> Картина В. Серова 1962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Установление советской власти в крае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358246" cy="5143536"/>
          </a:xfrm>
        </p:spPr>
        <p:txBody>
          <a:bodyPr>
            <a:noAutofit/>
          </a:bodyPr>
          <a:lstStyle/>
          <a:p>
            <a:r>
              <a:rPr lang="ru-RU" sz="1800" dirty="0" smtClean="0"/>
              <a:t>Эсерам и меньшевикам, а также религиозно-националистическим организациям удалось в октябрьские дни удержать большинство рабочих, солдат гарнизона и полупролетарские массы Астрахани от немедленного выступления на борьбу за установление Советской власти. Однако удержать трудящихся города от дальнейших выступлений им не удалось. Забастовочное движение рабочих резко усиливается и носит ярко выраженный политический характер. Рабочие отказываются признавать власть губернского Временного исполнительного комитета, продолжавшего работать по директивам уже свергнутого Временного правительства в Петрограде. Видя, что губернский Временный исполнительный комитет как местный орган власти не удастся сохранить в неприкосновенности, меньшевики и эсеры стали искать такую форму организации власти, которая бы отличалась от прежней, но по существу сохраняла бы их Руководящую роль. В этой связи Временный исполком </a:t>
            </a:r>
            <a:r>
              <a:rPr lang="ru-RU" sz="1800" dirty="0" err="1" smtClean="0"/>
              <a:t>самораспустился</a:t>
            </a:r>
            <a:r>
              <a:rPr lang="ru-RU" sz="1800" dirty="0" smtClean="0"/>
              <a:t>, и около месяца в Астрахани было безвластие.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Комитет народной власти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24000"/>
            <a:ext cx="8329642" cy="45720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Только в ноябре 1917 года создается новый коалиционный орган правления - Комитет народной власти. В него вошли представители астраханской буржуазии, различных партий, в том числе в качестве наблюдателей - большевики. Комитет народной власти заменил 27 ноября 1917 года губернский Временный исполнительный комитет и был объявлен единственным органом власти в Астрахани и Астраханском крае впредь до Учредительного собрания. Его цель - предотвратить установление Советской власти в крае. Однако комитет проявил полную несостоятельность. Развал политической и экономической жизни в губернии продолжался. После кратковременного пребывания большевики выходят из Комитета народной власти.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Установление советской власти в крае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 smtClean="0"/>
              <a:t>А в это время Советская власть устанавливается в Черном Яре, </a:t>
            </a:r>
            <a:r>
              <a:rPr lang="ru-RU" sz="2800" dirty="0" err="1" smtClean="0"/>
              <a:t>Енотаевском</a:t>
            </a:r>
            <a:r>
              <a:rPr lang="ru-RU" sz="2800" dirty="0" smtClean="0"/>
              <a:t> уезде, Внутренней Киргизской Орде, Калмыцкой степи, в ряде мест Астраханского и Красноярского уездов. Здесь сыграли большую роль большевики-солдаты, находящиеся в отпуске и не желающие возвращаться на фронт. Начавшийся переход власти в руки Советов активизировал контрреволюционные силы. Вступив в сговор с белогвардейцами Дона, Кубани, Терека и Урала, астраханское казачество готовилось к борьбе с Советами. Войсковой круг принял срочное решение о том, что с большевиками казакам не по пути.</a:t>
            </a:r>
          </a:p>
          <a:p>
            <a:endParaRPr lang="ru-RU" sz="2800" dirty="0" smtClean="0"/>
          </a:p>
          <a:p>
            <a:r>
              <a:rPr lang="ru-RU" sz="2800" dirty="0" smtClean="0"/>
              <a:t>Для руководства контрреволюционным выступлением был создан штаб, в который вошли лидер астраханских кадетов Н. В. Ляхов, атаман Астраханского казачьего войска И. А. Бирюков. Им удалось склонить к выступлению против Советов и большевиков калмыков. К началу января 1918 года вся эта многосторонняя подготовка в основном была ими закончена.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Установление советской власти в крае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Усиливающаяся конфронтация полярных сил заставила большевиков приступить к подготовке вооруженных сил для борьбы с контрреволюцией, был создан особый орган - Военно-революционный комитет - во главе с М. Л. Аристовым, одновременно при губернском Совете профсоюзов был создан Центральный стачечный комитет. На него возлагалась задача быстрой мобилизации рабочих масс на борьбу в нужный момент с контрреволюцией.</a:t>
            </a:r>
          </a:p>
          <a:p>
            <a:endParaRPr lang="ru-RU" dirty="0" smtClean="0"/>
          </a:p>
          <a:p>
            <a:r>
              <a:rPr lang="ru-RU" dirty="0" smtClean="0"/>
              <a:t>Началось вооружение рабочих, создавалась Красная гвардия из рабочих-добровольцев. Уже в ноябре 1917 года Красная гвардия в своих рядах насчитывала свыше 300 человек, которые были переданы в подчинение Советам и большевикам. После длительной работы среди солдат 156-го запасного полка, находившегося в Астрахани, большевикам удалось заменить старое командование новым во главе с коммунистом М. Л. Аристовым.</a:t>
            </a:r>
          </a:p>
          <a:p>
            <a:endParaRPr lang="ru-RU" dirty="0" smtClean="0"/>
          </a:p>
          <a:p>
            <a:r>
              <a:rPr lang="ru-RU" dirty="0" smtClean="0"/>
              <a:t>Укрепив свои позиции в городе, большевики старались упрочить их в деревне, проводя сходы и собрания крестьян и ловцов. Среди национальных меньшинств в г. Астрахани был создан свой революционный орган для поддержки революции - Мусульманский ревком под председательством большевика </a:t>
            </a:r>
            <a:r>
              <a:rPr lang="ru-RU" dirty="0" err="1" smtClean="0"/>
              <a:t>Туйбахтина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</TotalTime>
  <Words>1745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Революция 1917 года и гражданская война в Астраханском крае</vt:lpstr>
      <vt:lpstr>Образование новых органов власти</vt:lpstr>
      <vt:lpstr>Образование новых органов власти</vt:lpstr>
      <vt:lpstr>Установление Советской власти в крае</vt:lpstr>
      <vt:lpstr>Слайд 5</vt:lpstr>
      <vt:lpstr>Установление советской власти в крае</vt:lpstr>
      <vt:lpstr>Комитет народной власти</vt:lpstr>
      <vt:lpstr>Установление советской власти в крае</vt:lpstr>
      <vt:lpstr>Установление советской власти в крае</vt:lpstr>
      <vt:lpstr>Слайд 10</vt:lpstr>
      <vt:lpstr>Установление советской власти в крае</vt:lpstr>
      <vt:lpstr>Итог:</vt:lpstr>
      <vt:lpstr>Астрахань в условиях гражданской войны</vt:lpstr>
      <vt:lpstr>Слайд 14</vt:lpstr>
      <vt:lpstr>Слайд 15</vt:lpstr>
      <vt:lpstr>Слайд 16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Революция 1917 года и гражданская война в Астраханском крае</dc:title>
  <dc:creator>User</dc:creator>
  <cp:lastModifiedBy>acer 5740g</cp:lastModifiedBy>
  <cp:revision>13</cp:revision>
  <dcterms:created xsi:type="dcterms:W3CDTF">2011-11-07T16:49:03Z</dcterms:created>
  <dcterms:modified xsi:type="dcterms:W3CDTF">2012-02-03T09:48:29Z</dcterms:modified>
</cp:coreProperties>
</file>