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BE5EEA-05FC-4B9D-89DC-3513A2E66396}" type="datetimeFigureOut">
              <a:rPr lang="ru-RU" smtClean="0"/>
              <a:pPr/>
              <a:t>23.02.2011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E5DEB5-FD68-413E-937F-B12ADC3AA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Изучение русского языка в Англии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Оксфорд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Admin\Рабочий стол\англия фото\cambridge_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857232"/>
            <a:ext cx="7572428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min\Рабочий стол\англия фото\cambridge_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85850"/>
            <a:ext cx="7620000" cy="46863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англия фото\ок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733550"/>
            <a:ext cx="5715000" cy="33909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14356"/>
            <a:ext cx="65722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Оксфорд - один из первых университетов мира. Он же считается самым старым англоязычным вузом и самым знаменитым образовательным центром мира, выпускники которого добились высочайших достижений во всех сферах человеческой деятельности. Не существует точно определенной даты основания университета: занятия ведутся со второй половины XII века, с того времени, когда Генрих II запретил английским студентам обучаться в Парижском университете. Сейчас в Оксфорде обучается около 18000 студентов, четверть из них - иностранцы.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англия фото\окс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0" y="1041400"/>
            <a:ext cx="6985000" cy="4775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англия фото\оксфо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31950"/>
            <a:ext cx="3810000" cy="35941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Кембридж</a:t>
            </a:r>
            <a:endParaRPr lang="ru-RU" dirty="0"/>
          </a:p>
        </p:txBody>
      </p:sp>
      <p:pic>
        <p:nvPicPr>
          <p:cNvPr id="4098" name="Picture 2" descr="C:\Documents and Settings\Admin\Рабочий стол\англия фото\50875349_eea709bda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28700" y="1747044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англия фото\cambridge_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042988"/>
            <a:ext cx="5715000" cy="4772025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англия фото\cambridge_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500188"/>
            <a:ext cx="5715000" cy="38576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28662" y="154569"/>
            <a:ext cx="707236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Кембриджский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университет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один из старейших и 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крупнейших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английских университетов. Основан в Кембридже в 1209. Первоначально существовал в виде групп домов-«колледжей», в которых жили студенты, время от времени посещая лекции учёных. Постепенно чтение лекций стало приобретать всё более организованный характер. Уже в 13 в. в К. у. определились традиционные факультеты: гуманитарный, юридический, богословский и медицинский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155</Words>
  <Application>Microsoft Office PowerPoint</Application>
  <PresentationFormat>Экран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Изучение русского языка в Англии</vt:lpstr>
      <vt:lpstr>Слайд 2</vt:lpstr>
      <vt:lpstr>Слайд 3</vt:lpstr>
      <vt:lpstr>Слайд 4</vt:lpstr>
      <vt:lpstr>Слайд 5</vt:lpstr>
      <vt:lpstr>Кембридж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русского языка в Англии</dc:title>
  <dc:creator>Admin</dc:creator>
  <cp:lastModifiedBy>Admin</cp:lastModifiedBy>
  <cp:revision>6</cp:revision>
  <dcterms:created xsi:type="dcterms:W3CDTF">2011-02-21T15:10:18Z</dcterms:created>
  <dcterms:modified xsi:type="dcterms:W3CDTF">2011-02-23T10:22:05Z</dcterms:modified>
</cp:coreProperties>
</file>