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D2E4A4-9557-4609-9985-F921D1ADF2E4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1298C-F34F-47A2-B42F-036F3699CC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Изучение русского языка в Германии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Старинный немецкий университет Гейдельберга с 30-х годов XIX века до самого начала Первой мировой войны являлся и самым русским университетом Германии. Из 84 студентов, приехавших в 1835 году из нашей страны для «окончания наук», больше трети попали в Гейдельберг. А к началу ХХ века в нем училось больше россиян, чем во всей Европе в середине XIX века.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Фрайбургский</a:t>
            </a:r>
            <a:r>
              <a:rPr lang="ru-RU" dirty="0" smtClean="0"/>
              <a:t> университет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Фрайбург</a:t>
            </a:r>
            <a:r>
              <a:rPr lang="ru-RU" dirty="0" smtClean="0"/>
              <a:t>— университет на стыке трех границ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944" r="16944"/>
          <a:stretch>
            <a:fillRect/>
          </a:stretch>
        </p:blipFill>
        <p:spPr bwMode="auto">
          <a:xfrm>
            <a:off x="1714480" y="642918"/>
            <a:ext cx="55007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78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Изучение русского языка в Германии</vt:lpstr>
      <vt:lpstr>Слайд 2</vt:lpstr>
      <vt:lpstr>Слайд 3</vt:lpstr>
      <vt:lpstr>Фрайбургский университет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русского языка в Германии</dc:title>
  <dc:creator>Admin</dc:creator>
  <cp:lastModifiedBy>Admin</cp:lastModifiedBy>
  <cp:revision>1</cp:revision>
  <dcterms:created xsi:type="dcterms:W3CDTF">2011-02-21T15:55:38Z</dcterms:created>
  <dcterms:modified xsi:type="dcterms:W3CDTF">2011-02-21T16:03:37Z</dcterms:modified>
</cp:coreProperties>
</file>