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ECA64F9-4272-49BA-9778-E1716A714DA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18D204F-E8B3-4F1C-A6EE-587133CD040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CA64F9-4272-49BA-9778-E1716A714DA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D204F-E8B3-4F1C-A6EE-587133CD0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ECA64F9-4272-49BA-9778-E1716A714DA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8D204F-E8B3-4F1C-A6EE-587133CD0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CA64F9-4272-49BA-9778-E1716A714DA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D204F-E8B3-4F1C-A6EE-587133CD0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CA64F9-4272-49BA-9778-E1716A714DA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18D204F-E8B3-4F1C-A6EE-587133CD040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CA64F9-4272-49BA-9778-E1716A714DA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D204F-E8B3-4F1C-A6EE-587133CD0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CA64F9-4272-49BA-9778-E1716A714DA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D204F-E8B3-4F1C-A6EE-587133CD0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CA64F9-4272-49BA-9778-E1716A714DA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D204F-E8B3-4F1C-A6EE-587133CD0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CA64F9-4272-49BA-9778-E1716A714DA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D204F-E8B3-4F1C-A6EE-587133CD0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CA64F9-4272-49BA-9778-E1716A714DA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D204F-E8B3-4F1C-A6EE-587133CD04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CA64F9-4272-49BA-9778-E1716A714DA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8D204F-E8B3-4F1C-A6EE-587133CD040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ECA64F9-4272-49BA-9778-E1716A714DAB}" type="datetimeFigureOut">
              <a:rPr lang="ru-RU" smtClean="0"/>
              <a:t>21.09.2012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18D204F-E8B3-4F1C-A6EE-587133CD04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Эти удивительные </a:t>
            </a:r>
            <a:r>
              <a:rPr lang="ru-RU" dirty="0" smtClean="0"/>
              <a:t>животные </a:t>
            </a:r>
            <a:br>
              <a:rPr lang="ru-RU" dirty="0" smtClean="0"/>
            </a:br>
            <a:r>
              <a:rPr lang="ru-RU" dirty="0" smtClean="0"/>
              <a:t>часть 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8" y="5500688"/>
            <a:ext cx="5114925" cy="1101725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/>
              <a:t>Двининидзе</a:t>
            </a:r>
            <a:r>
              <a:rPr lang="ru-RU" dirty="0" smtClean="0"/>
              <a:t> Екатерина Владимировна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учитель О.Б.Ж.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ГОАУ школа-интернат №5 для детей-сирот и детей, оставшихся без попечения родителей.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0501" y="1600200"/>
            <a:ext cx="3394472" cy="452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922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178300" y="1600200"/>
            <a:ext cx="3521075" cy="452596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/>
              <a:t>это не червяк а огромная куча малюсков и ракушек , у них так проходит брачный период и спаривание ..все в одной куче ..походу так и выбросило их на берег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544763"/>
            <a:ext cx="3521075" cy="2636837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27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178300" y="1600200"/>
            <a:ext cx="3521075" cy="452596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/>
              <a:t>Жабовидные Ящерицы(</a:t>
            </a:r>
            <a:r>
              <a:rPr lang="ru-RU" sz="2400" dirty="0" err="1"/>
              <a:t>Horned</a:t>
            </a:r>
            <a:r>
              <a:rPr lang="ru-RU" sz="2400" dirty="0"/>
              <a:t> </a:t>
            </a:r>
            <a:r>
              <a:rPr lang="ru-RU" sz="2400" dirty="0" err="1"/>
              <a:t>Lizard</a:t>
            </a:r>
            <a:r>
              <a:rPr lang="ru-RU" sz="2400" dirty="0"/>
              <a:t>) Эти </a:t>
            </a:r>
            <a:r>
              <a:rPr lang="ru-RU" sz="2400" dirty="0" err="1"/>
              <a:t>игуанообразные</a:t>
            </a:r>
            <a:r>
              <a:rPr lang="ru-RU" sz="2400" dirty="0"/>
              <a:t> </a:t>
            </a:r>
            <a:r>
              <a:rPr lang="ru-RU" sz="2400" dirty="0" err="1"/>
              <a:t>милахи</a:t>
            </a:r>
            <a:r>
              <a:rPr lang="ru-RU" sz="2400" dirty="0"/>
              <a:t> обитают(к моей радости) на юго-западе США и севере Мексики. Голова и спина этих малюток утыкана </a:t>
            </a:r>
            <a:r>
              <a:rPr lang="ru-RU" sz="2400" dirty="0" err="1"/>
              <a:t>рогообразные</a:t>
            </a:r>
            <a:r>
              <a:rPr lang="ru-RU" sz="2400" dirty="0"/>
              <a:t> выростами, которые используются в целях самозащиты Размеры жабовидных ящериц от 8 </a:t>
            </a:r>
            <a:r>
              <a:rPr lang="ru-RU" sz="2400" dirty="0" smtClean="0"/>
              <a:t>до 25 мм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7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644775"/>
            <a:ext cx="3521075" cy="2436813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318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178300" y="1600200"/>
            <a:ext cx="3521075" cy="4525963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/>
              <a:t>Самка фиолетового осьминога в 40 000 раз больше самца уже говорит о том, что это создание уникально. Самец в длину не достигает больше 3 сантиметров и ведет планктонический образ жизни, в то время как самка в длину достигает более 2 метров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7242175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536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542429"/>
            <a:ext cx="3521075" cy="26415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  <p:sp>
        <p:nvSpPr>
          <p:cNvPr id="15366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178300" y="1600200"/>
            <a:ext cx="3521075" cy="4525963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/>
              <a:t>МОРСКОЙ ОГУРЕЦ. ГОЛОТУРИЯ (Holothuroidea). Класс беспозвоночных животных типа иглокожих. Виды, употребляемые в пищу, носят общее название «трепанг».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20675"/>
            <a:ext cx="7242175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6387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655888"/>
            <a:ext cx="3521075" cy="2414587"/>
          </a:xfrm>
        </p:spPr>
      </p:pic>
      <p:sp>
        <p:nvSpPr>
          <p:cNvPr id="17414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178300" y="1600200"/>
            <a:ext cx="3521075" cy="452596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/>
              <a:t>ГОЛЫЙ ЗЕМЛЕКОП. Небольшой роющий грызун семейства </a:t>
            </a:r>
            <a:r>
              <a:rPr lang="ru-RU" sz="2400" dirty="0" err="1"/>
              <a:t>землекоповых</a:t>
            </a:r>
            <a:r>
              <a:rPr lang="ru-RU" sz="2400" dirty="0"/>
              <a:t>. Отличается уникальным для млекопитающих социальным устройством, </a:t>
            </a:r>
            <a:r>
              <a:rPr lang="ru-RU" sz="2400" dirty="0" err="1"/>
              <a:t>холоднокровностью</a:t>
            </a:r>
            <a:r>
              <a:rPr lang="ru-RU" sz="2400" dirty="0"/>
              <a:t>, нечувствительностью к кислотам, нечувствительностью к боли, выносливостью к концентрациям CO2.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</TotalTime>
  <Words>194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Эти удивительные животные  часть 2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Эти удивительные животные  часть 2</dc:title>
  <dc:creator>Кирилл</dc:creator>
  <cp:lastModifiedBy>Кирилл</cp:lastModifiedBy>
  <cp:revision>1</cp:revision>
  <dcterms:created xsi:type="dcterms:W3CDTF">2012-09-21T06:05:05Z</dcterms:created>
  <dcterms:modified xsi:type="dcterms:W3CDTF">2012-09-21T06:07:33Z</dcterms:modified>
</cp:coreProperties>
</file>